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28"/>
  </p:notesMasterIdLst>
  <p:sldIdLst>
    <p:sldId id="256" r:id="rId5"/>
    <p:sldId id="258" r:id="rId6"/>
    <p:sldId id="264" r:id="rId7"/>
    <p:sldId id="259" r:id="rId8"/>
    <p:sldId id="260" r:id="rId9"/>
    <p:sldId id="262" r:id="rId10"/>
    <p:sldId id="263" r:id="rId11"/>
    <p:sldId id="265" r:id="rId12"/>
    <p:sldId id="266" r:id="rId13"/>
    <p:sldId id="267" r:id="rId14"/>
    <p:sldId id="268" r:id="rId15"/>
    <p:sldId id="269" r:id="rId16"/>
    <p:sldId id="270" r:id="rId17"/>
    <p:sldId id="271" r:id="rId18"/>
    <p:sldId id="273" r:id="rId19"/>
    <p:sldId id="274" r:id="rId20"/>
    <p:sldId id="275" r:id="rId21"/>
    <p:sldId id="276" r:id="rId22"/>
    <p:sldId id="277" r:id="rId23"/>
    <p:sldId id="278" r:id="rId24"/>
    <p:sldId id="279" r:id="rId25"/>
    <p:sldId id="261" r:id="rId26"/>
    <p:sldId id="257" r:id="rId27"/>
  </p:sldIdLst>
  <p:sldSz cx="12192000" cy="6858000"/>
  <p:notesSz cx="6858000" cy="9144000"/>
  <p:embeddedFontLst>
    <p:embeddedFont>
      <p:font typeface="Calibri" panose="020F0502020204030204" pitchFamily="34" charset="0"/>
      <p:regular r:id="rId29"/>
      <p:bold r:id="rId30"/>
      <p:italic r:id="rId31"/>
      <p:boldItalic r:id="rId32"/>
    </p:embeddedFont>
    <p:embeddedFont>
      <p:font typeface="Open Sans" panose="020B0606030504020204" pitchFamily="34" charset="0"/>
      <p:regular r:id="rId33"/>
      <p:bold r:id="rId34"/>
      <p:italic r:id="rId35"/>
      <p:boldItalic r:id="rId3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A0640"/>
    <a:srgbClr val="CC0000"/>
    <a:srgbClr val="37003C"/>
    <a:srgbClr val="3E003E"/>
    <a:srgbClr val="03F1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D52FC51-D268-460F-8D5C-5841C0A92393}" v="732" dt="2022-11-11T17:06:00.5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1910" autoAdjust="0"/>
  </p:normalViewPr>
  <p:slideViewPr>
    <p:cSldViewPr snapToGrid="0">
      <p:cViewPr>
        <p:scale>
          <a:sx n="89" d="100"/>
          <a:sy n="89" d="100"/>
        </p:scale>
        <p:origin x="738" y="4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font" Target="fonts/font6.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font" Target="fonts/font1.fntdata"/><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font" Target="fonts/font4.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font" Target="fonts/font3.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font" Target="fonts/font2.fntdata"/><Relationship Id="rId35" Type="http://schemas.openxmlformats.org/officeDocument/2006/relationships/font" Target="fonts/font7.fntdata"/><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font" Target="fonts/font5.fntdata"/><Relationship Id="rId3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748348-DADA-4D2B-9E73-C39E846A1613}" type="datetimeFigureOut">
              <a:rPr lang="en-US" smtClean="0"/>
              <a:t>11/11/2022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7E22D-33EB-4A35-B6A6-7F8C449AF1E8}" type="slidenum">
              <a:rPr lang="en-US" smtClean="0"/>
              <a:t>‹#›</a:t>
            </a:fld>
            <a:endParaRPr lang="en-US"/>
          </a:p>
        </p:txBody>
      </p:sp>
    </p:spTree>
    <p:extLst>
      <p:ext uri="{BB962C8B-B14F-4D97-AF65-F5344CB8AC3E}">
        <p14:creationId xmlns:p14="http://schemas.microsoft.com/office/powerpoint/2010/main" val="3084109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Premier league là giải đấu bóng đá hạng cao nhất ở nước anh, gồm 20 CLB bla bal</a:t>
            </a:r>
          </a:p>
        </p:txBody>
      </p:sp>
      <p:sp>
        <p:nvSpPr>
          <p:cNvPr id="4" name="Slide Number Placeholder 3"/>
          <p:cNvSpPr>
            <a:spLocks noGrp="1"/>
          </p:cNvSpPr>
          <p:nvPr>
            <p:ph type="sldNum" sz="quarter" idx="5"/>
          </p:nvPr>
        </p:nvSpPr>
        <p:spPr/>
        <p:txBody>
          <a:bodyPr/>
          <a:lstStyle/>
          <a:p>
            <a:fld id="{F4E7E22D-33EB-4A35-B6A6-7F8C449AF1E8}" type="slidenum">
              <a:rPr lang="en-US" smtClean="0"/>
              <a:t>4</a:t>
            </a:fld>
            <a:endParaRPr lang="en-US"/>
          </a:p>
        </p:txBody>
      </p:sp>
    </p:spTree>
    <p:extLst>
      <p:ext uri="{BB962C8B-B14F-4D97-AF65-F5344CB8AC3E}">
        <p14:creationId xmlns:p14="http://schemas.microsoft.com/office/powerpoint/2010/main" val="39663395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Xác xuất biến cố nào cao hơn thì chọn cái đó</a:t>
            </a:r>
          </a:p>
        </p:txBody>
      </p:sp>
      <p:sp>
        <p:nvSpPr>
          <p:cNvPr id="4" name="Slide Number Placeholder 3"/>
          <p:cNvSpPr>
            <a:spLocks noGrp="1"/>
          </p:cNvSpPr>
          <p:nvPr>
            <p:ph type="sldNum" sz="quarter" idx="5"/>
          </p:nvPr>
        </p:nvSpPr>
        <p:spPr/>
        <p:txBody>
          <a:bodyPr/>
          <a:lstStyle/>
          <a:p>
            <a:fld id="{F4E7E22D-33EB-4A35-B6A6-7F8C449AF1E8}" type="slidenum">
              <a:rPr lang="en-US" smtClean="0"/>
              <a:t>15</a:t>
            </a:fld>
            <a:endParaRPr lang="en-US"/>
          </a:p>
        </p:txBody>
      </p:sp>
    </p:spTree>
    <p:extLst>
      <p:ext uri="{BB962C8B-B14F-4D97-AF65-F5344CB8AC3E}">
        <p14:creationId xmlns:p14="http://schemas.microsoft.com/office/powerpoint/2010/main" val="15632568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Phân vùng dữ liệu thành nhiều phân khúc khác nhau, tạo cây để dự đoán</a:t>
            </a:r>
          </a:p>
        </p:txBody>
      </p:sp>
      <p:sp>
        <p:nvSpPr>
          <p:cNvPr id="4" name="Slide Number Placeholder 3"/>
          <p:cNvSpPr>
            <a:spLocks noGrp="1"/>
          </p:cNvSpPr>
          <p:nvPr>
            <p:ph type="sldNum" sz="quarter" idx="5"/>
          </p:nvPr>
        </p:nvSpPr>
        <p:spPr/>
        <p:txBody>
          <a:bodyPr/>
          <a:lstStyle/>
          <a:p>
            <a:fld id="{F4E7E22D-33EB-4A35-B6A6-7F8C449AF1E8}" type="slidenum">
              <a:rPr lang="en-US" smtClean="0"/>
              <a:t>16</a:t>
            </a:fld>
            <a:endParaRPr lang="en-US"/>
          </a:p>
        </p:txBody>
      </p:sp>
    </p:spTree>
    <p:extLst>
      <p:ext uri="{BB962C8B-B14F-4D97-AF65-F5344CB8AC3E}">
        <p14:creationId xmlns:p14="http://schemas.microsoft.com/office/powerpoint/2010/main" val="8642445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Random n cây quyết định</a:t>
            </a:r>
          </a:p>
          <a:p>
            <a:r>
              <a:rPr lang="en-US"/>
              <a:t>Kết quả nào được nhiều cây đưa ra hơn thì chọn</a:t>
            </a:r>
          </a:p>
        </p:txBody>
      </p:sp>
      <p:sp>
        <p:nvSpPr>
          <p:cNvPr id="4" name="Slide Number Placeholder 3"/>
          <p:cNvSpPr>
            <a:spLocks noGrp="1"/>
          </p:cNvSpPr>
          <p:nvPr>
            <p:ph type="sldNum" sz="quarter" idx="5"/>
          </p:nvPr>
        </p:nvSpPr>
        <p:spPr/>
        <p:txBody>
          <a:bodyPr/>
          <a:lstStyle/>
          <a:p>
            <a:fld id="{F4E7E22D-33EB-4A35-B6A6-7F8C449AF1E8}" type="slidenum">
              <a:rPr lang="en-US" smtClean="0"/>
              <a:t>17</a:t>
            </a:fld>
            <a:endParaRPr lang="en-US"/>
          </a:p>
        </p:txBody>
      </p:sp>
    </p:spTree>
    <p:extLst>
      <p:ext uri="{BB962C8B-B14F-4D97-AF65-F5344CB8AC3E}">
        <p14:creationId xmlns:p14="http://schemas.microsoft.com/office/powerpoint/2010/main" val="7915319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7E22D-33EB-4A35-B6A6-7F8C449AF1E8}" type="slidenum">
              <a:rPr lang="en-US" smtClean="0"/>
              <a:t>18</a:t>
            </a:fld>
            <a:endParaRPr lang="en-US"/>
          </a:p>
        </p:txBody>
      </p:sp>
    </p:spTree>
    <p:extLst>
      <p:ext uri="{BB962C8B-B14F-4D97-AF65-F5344CB8AC3E}">
        <p14:creationId xmlns:p14="http://schemas.microsoft.com/office/powerpoint/2010/main" val="30901369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Thời gian chạy micro giây và tỉ lệ chính xác</a:t>
            </a:r>
          </a:p>
        </p:txBody>
      </p:sp>
      <p:sp>
        <p:nvSpPr>
          <p:cNvPr id="4" name="Slide Number Placeholder 3"/>
          <p:cNvSpPr>
            <a:spLocks noGrp="1"/>
          </p:cNvSpPr>
          <p:nvPr>
            <p:ph type="sldNum" sz="quarter" idx="5"/>
          </p:nvPr>
        </p:nvSpPr>
        <p:spPr/>
        <p:txBody>
          <a:bodyPr/>
          <a:lstStyle/>
          <a:p>
            <a:fld id="{F4E7E22D-33EB-4A35-B6A6-7F8C449AF1E8}" type="slidenum">
              <a:rPr lang="en-US" smtClean="0"/>
              <a:t>19</a:t>
            </a:fld>
            <a:endParaRPr lang="en-US"/>
          </a:p>
        </p:txBody>
      </p:sp>
    </p:spTree>
    <p:extLst>
      <p:ext uri="{BB962C8B-B14F-4D97-AF65-F5344CB8AC3E}">
        <p14:creationId xmlns:p14="http://schemas.microsoft.com/office/powerpoint/2010/main" val="1732453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7E22D-33EB-4A35-B6A6-7F8C449AF1E8}" type="slidenum">
              <a:rPr lang="en-US" smtClean="0"/>
              <a:t>20</a:t>
            </a:fld>
            <a:endParaRPr lang="en-US"/>
          </a:p>
        </p:txBody>
      </p:sp>
    </p:spTree>
    <p:extLst>
      <p:ext uri="{BB962C8B-B14F-4D97-AF65-F5344CB8AC3E}">
        <p14:creationId xmlns:p14="http://schemas.microsoft.com/office/powerpoint/2010/main" val="22404507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4E7E22D-33EB-4A35-B6A6-7F8C449AF1E8}" type="slidenum">
              <a:rPr lang="en-US" smtClean="0"/>
              <a:t>21</a:t>
            </a:fld>
            <a:endParaRPr lang="en-US"/>
          </a:p>
        </p:txBody>
      </p:sp>
    </p:spTree>
    <p:extLst>
      <p:ext uri="{BB962C8B-B14F-4D97-AF65-F5344CB8AC3E}">
        <p14:creationId xmlns:p14="http://schemas.microsoft.com/office/powerpoint/2010/main" val="3449298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Ở EPL, có rất ít đội bóng vô địch nhiều năm liên tiếp giống như các giải đấu khác, sự luân phiên vô địch giữa các đội làm giải đấu thêm phần hấp dẫn</a:t>
            </a:r>
          </a:p>
        </p:txBody>
      </p:sp>
      <p:sp>
        <p:nvSpPr>
          <p:cNvPr id="4" name="Slide Number Placeholder 3"/>
          <p:cNvSpPr>
            <a:spLocks noGrp="1"/>
          </p:cNvSpPr>
          <p:nvPr>
            <p:ph type="sldNum" sz="quarter" idx="5"/>
          </p:nvPr>
        </p:nvSpPr>
        <p:spPr/>
        <p:txBody>
          <a:bodyPr/>
          <a:lstStyle/>
          <a:p>
            <a:fld id="{F4E7E22D-33EB-4A35-B6A6-7F8C449AF1E8}" type="slidenum">
              <a:rPr lang="en-US" smtClean="0"/>
              <a:t>5</a:t>
            </a:fld>
            <a:endParaRPr lang="en-US"/>
          </a:p>
        </p:txBody>
      </p:sp>
    </p:spTree>
    <p:extLst>
      <p:ext uri="{BB962C8B-B14F-4D97-AF65-F5344CB8AC3E}">
        <p14:creationId xmlns:p14="http://schemas.microsoft.com/office/powerpoint/2010/main" val="9484334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EPL là giải đấu có nhiều sự bất ngờ, một đội bóng lớn hoàn toàn có thể thua trước các đội chiếu dưới</a:t>
            </a:r>
          </a:p>
        </p:txBody>
      </p:sp>
      <p:sp>
        <p:nvSpPr>
          <p:cNvPr id="4" name="Slide Number Placeholder 3"/>
          <p:cNvSpPr>
            <a:spLocks noGrp="1"/>
          </p:cNvSpPr>
          <p:nvPr>
            <p:ph type="sldNum" sz="quarter" idx="5"/>
          </p:nvPr>
        </p:nvSpPr>
        <p:spPr/>
        <p:txBody>
          <a:bodyPr/>
          <a:lstStyle/>
          <a:p>
            <a:fld id="{F4E7E22D-33EB-4A35-B6A6-7F8C449AF1E8}" type="slidenum">
              <a:rPr lang="en-US" smtClean="0"/>
              <a:t>6</a:t>
            </a:fld>
            <a:endParaRPr lang="en-US"/>
          </a:p>
        </p:txBody>
      </p:sp>
    </p:spTree>
    <p:extLst>
      <p:ext uri="{BB962C8B-B14F-4D97-AF65-F5344CB8AC3E}">
        <p14:creationId xmlns:p14="http://schemas.microsoft.com/office/powerpoint/2010/main" val="17760366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Mục tiêu của đồ án là dự đoán xem khi mỗi đội khi đối đầu với đội khác sẽ thắng, hòa, hoặc là thua</a:t>
            </a:r>
          </a:p>
        </p:txBody>
      </p:sp>
      <p:sp>
        <p:nvSpPr>
          <p:cNvPr id="4" name="Slide Number Placeholder 3"/>
          <p:cNvSpPr>
            <a:spLocks noGrp="1"/>
          </p:cNvSpPr>
          <p:nvPr>
            <p:ph type="sldNum" sz="quarter" idx="5"/>
          </p:nvPr>
        </p:nvSpPr>
        <p:spPr/>
        <p:txBody>
          <a:bodyPr/>
          <a:lstStyle/>
          <a:p>
            <a:fld id="{F4E7E22D-33EB-4A35-B6A6-7F8C449AF1E8}" type="slidenum">
              <a:rPr lang="en-US" smtClean="0"/>
              <a:t>7</a:t>
            </a:fld>
            <a:endParaRPr lang="en-US"/>
          </a:p>
        </p:txBody>
      </p:sp>
    </p:spTree>
    <p:extLst>
      <p:ext uri="{BB962C8B-B14F-4D97-AF65-F5344CB8AC3E}">
        <p14:creationId xmlns:p14="http://schemas.microsoft.com/office/powerpoint/2010/main" val="40838715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Data được get từ fbref.com, gồm 1031 dòng và 28 cột.</a:t>
            </a:r>
          </a:p>
          <a:p>
            <a:r>
              <a:rPr lang="en-US"/>
              <a:t>Sau khi phân tích thì chia data làm 3 phần. Phần giữ lại, phần dùng để tính rolling mean và phần bỏ đi</a:t>
            </a:r>
          </a:p>
        </p:txBody>
      </p:sp>
      <p:sp>
        <p:nvSpPr>
          <p:cNvPr id="4" name="Slide Number Placeholder 3"/>
          <p:cNvSpPr>
            <a:spLocks noGrp="1"/>
          </p:cNvSpPr>
          <p:nvPr>
            <p:ph type="sldNum" sz="quarter" idx="5"/>
          </p:nvPr>
        </p:nvSpPr>
        <p:spPr/>
        <p:txBody>
          <a:bodyPr/>
          <a:lstStyle/>
          <a:p>
            <a:fld id="{F4E7E22D-33EB-4A35-B6A6-7F8C449AF1E8}" type="slidenum">
              <a:rPr lang="en-US" smtClean="0"/>
              <a:t>9</a:t>
            </a:fld>
            <a:endParaRPr lang="en-US"/>
          </a:p>
        </p:txBody>
      </p:sp>
    </p:spTree>
    <p:extLst>
      <p:ext uri="{BB962C8B-B14F-4D97-AF65-F5344CB8AC3E}">
        <p14:creationId xmlns:p14="http://schemas.microsoft.com/office/powerpoint/2010/main" val="34097721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Ví dụ một đội bóng thắng 3 trận liên tiếp với cách biệt trên ba bàn, khả năng rất cao ở trận đấu thứ 4, họ cũng có thể làm được như vậy. </a:t>
            </a:r>
          </a:p>
        </p:txBody>
      </p:sp>
      <p:sp>
        <p:nvSpPr>
          <p:cNvPr id="4" name="Slide Number Placeholder 3"/>
          <p:cNvSpPr>
            <a:spLocks noGrp="1"/>
          </p:cNvSpPr>
          <p:nvPr>
            <p:ph type="sldNum" sz="quarter" idx="5"/>
          </p:nvPr>
        </p:nvSpPr>
        <p:spPr/>
        <p:txBody>
          <a:bodyPr/>
          <a:lstStyle/>
          <a:p>
            <a:fld id="{F4E7E22D-33EB-4A35-B6A6-7F8C449AF1E8}" type="slidenum">
              <a:rPr lang="en-US" smtClean="0"/>
              <a:t>10</a:t>
            </a:fld>
            <a:endParaRPr lang="en-US"/>
          </a:p>
        </p:txBody>
      </p:sp>
    </p:spTree>
    <p:extLst>
      <p:ext uri="{BB962C8B-B14F-4D97-AF65-F5344CB8AC3E}">
        <p14:creationId xmlns:p14="http://schemas.microsoft.com/office/powerpoint/2010/main" val="4282167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Ý tưởng sử dụng rolling mean là để tính trung bình thông số của các đội trong 3 trận đấu gần nhất, rolling mean giúp tăng độ chính xác của thuật toán.</a:t>
            </a:r>
          </a:p>
        </p:txBody>
      </p:sp>
      <p:sp>
        <p:nvSpPr>
          <p:cNvPr id="4" name="Slide Number Placeholder 3"/>
          <p:cNvSpPr>
            <a:spLocks noGrp="1"/>
          </p:cNvSpPr>
          <p:nvPr>
            <p:ph type="sldNum" sz="quarter" idx="5"/>
          </p:nvPr>
        </p:nvSpPr>
        <p:spPr/>
        <p:txBody>
          <a:bodyPr/>
          <a:lstStyle/>
          <a:p>
            <a:fld id="{F4E7E22D-33EB-4A35-B6A6-7F8C449AF1E8}" type="slidenum">
              <a:rPr lang="en-US" smtClean="0"/>
              <a:t>11</a:t>
            </a:fld>
            <a:endParaRPr lang="en-US"/>
          </a:p>
        </p:txBody>
      </p:sp>
    </p:spTree>
    <p:extLst>
      <p:ext uri="{BB962C8B-B14F-4D97-AF65-F5344CB8AC3E}">
        <p14:creationId xmlns:p14="http://schemas.microsoft.com/office/powerpoint/2010/main" val="10378773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Chuẩn hóa dữ liệu: đổi tên các CLB về dạng đồng nhất</a:t>
            </a:r>
          </a:p>
        </p:txBody>
      </p:sp>
      <p:sp>
        <p:nvSpPr>
          <p:cNvPr id="4" name="Slide Number Placeholder 3"/>
          <p:cNvSpPr>
            <a:spLocks noGrp="1"/>
          </p:cNvSpPr>
          <p:nvPr>
            <p:ph type="sldNum" sz="quarter" idx="5"/>
          </p:nvPr>
        </p:nvSpPr>
        <p:spPr/>
        <p:txBody>
          <a:bodyPr/>
          <a:lstStyle/>
          <a:p>
            <a:fld id="{F4E7E22D-33EB-4A35-B6A6-7F8C449AF1E8}" type="slidenum">
              <a:rPr lang="en-US" smtClean="0"/>
              <a:t>12</a:t>
            </a:fld>
            <a:endParaRPr lang="en-US"/>
          </a:p>
        </p:txBody>
      </p:sp>
    </p:spTree>
    <p:extLst>
      <p:ext uri="{BB962C8B-B14F-4D97-AF65-F5344CB8AC3E}">
        <p14:creationId xmlns:p14="http://schemas.microsoft.com/office/powerpoint/2010/main" val="2172185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giải thuật sử dụng</a:t>
            </a:r>
          </a:p>
        </p:txBody>
      </p:sp>
      <p:sp>
        <p:nvSpPr>
          <p:cNvPr id="4" name="Slide Number Placeholder 3"/>
          <p:cNvSpPr>
            <a:spLocks noGrp="1"/>
          </p:cNvSpPr>
          <p:nvPr>
            <p:ph type="sldNum" sz="quarter" idx="5"/>
          </p:nvPr>
        </p:nvSpPr>
        <p:spPr/>
        <p:txBody>
          <a:bodyPr/>
          <a:lstStyle/>
          <a:p>
            <a:fld id="{F4E7E22D-33EB-4A35-B6A6-7F8C449AF1E8}" type="slidenum">
              <a:rPr lang="en-US" smtClean="0"/>
              <a:t>14</a:t>
            </a:fld>
            <a:endParaRPr lang="en-US"/>
          </a:p>
        </p:txBody>
      </p:sp>
    </p:spTree>
    <p:extLst>
      <p:ext uri="{BB962C8B-B14F-4D97-AF65-F5344CB8AC3E}">
        <p14:creationId xmlns:p14="http://schemas.microsoft.com/office/powerpoint/2010/main" val="70365942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93C316-8B5D-5720-22D2-A4C169D3E5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2671214-843E-DEDB-AB70-3F42A8D5D9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A25532B-3D51-2B8C-09A5-22AF17BBA203}"/>
              </a:ext>
            </a:extLst>
          </p:cNvPr>
          <p:cNvSpPr>
            <a:spLocks noGrp="1"/>
          </p:cNvSpPr>
          <p:nvPr>
            <p:ph type="dt" sz="half" idx="10"/>
          </p:nvPr>
        </p:nvSpPr>
        <p:spPr/>
        <p:txBody>
          <a:bodyPr/>
          <a:lstStyle/>
          <a:p>
            <a:fld id="{70333B5D-EE87-4B1A-BFFA-CAA61039D605}" type="datetimeFigureOut">
              <a:rPr lang="en-US" smtClean="0"/>
              <a:t>11/11/2022</a:t>
            </a:fld>
            <a:endParaRPr lang="en-US"/>
          </a:p>
        </p:txBody>
      </p:sp>
      <p:sp>
        <p:nvSpPr>
          <p:cNvPr id="5" name="Footer Placeholder 4">
            <a:extLst>
              <a:ext uri="{FF2B5EF4-FFF2-40B4-BE49-F238E27FC236}">
                <a16:creationId xmlns:a16="http://schemas.microsoft.com/office/drawing/2014/main" id="{402D5E5F-71A1-C36C-D2E8-A928ABEDA8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9022281-B118-CFB5-C3BF-E10F0746923C}"/>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16375942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D801B-594D-EA06-CA9B-1261390FD0A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DFEFFC-8172-1892-862E-69EDF339AF3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424C8C4-5EFE-EBA4-F980-8B21E2C12D46}"/>
              </a:ext>
            </a:extLst>
          </p:cNvPr>
          <p:cNvSpPr>
            <a:spLocks noGrp="1"/>
          </p:cNvSpPr>
          <p:nvPr>
            <p:ph type="dt" sz="half" idx="10"/>
          </p:nvPr>
        </p:nvSpPr>
        <p:spPr/>
        <p:txBody>
          <a:bodyPr/>
          <a:lstStyle/>
          <a:p>
            <a:fld id="{70333B5D-EE87-4B1A-BFFA-CAA61039D605}" type="datetimeFigureOut">
              <a:rPr lang="en-US" smtClean="0"/>
              <a:t>11/11/2022</a:t>
            </a:fld>
            <a:endParaRPr lang="en-US"/>
          </a:p>
        </p:txBody>
      </p:sp>
      <p:sp>
        <p:nvSpPr>
          <p:cNvPr id="5" name="Footer Placeholder 4">
            <a:extLst>
              <a:ext uri="{FF2B5EF4-FFF2-40B4-BE49-F238E27FC236}">
                <a16:creationId xmlns:a16="http://schemas.microsoft.com/office/drawing/2014/main" id="{FCF34F82-D9B8-8FE1-7F54-3B8229F3B3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DB32B4C-DEF0-2B8C-714D-FA526C17CC56}"/>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4146656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D043B3F-75D9-EFA3-0F12-F893D1EBBDC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47846DF-BF6D-A564-B70B-8B3974DBF47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DD641B-FBD8-288A-08C8-2CC25782C73C}"/>
              </a:ext>
            </a:extLst>
          </p:cNvPr>
          <p:cNvSpPr>
            <a:spLocks noGrp="1"/>
          </p:cNvSpPr>
          <p:nvPr>
            <p:ph type="dt" sz="half" idx="10"/>
          </p:nvPr>
        </p:nvSpPr>
        <p:spPr/>
        <p:txBody>
          <a:bodyPr/>
          <a:lstStyle/>
          <a:p>
            <a:fld id="{70333B5D-EE87-4B1A-BFFA-CAA61039D605}" type="datetimeFigureOut">
              <a:rPr lang="en-US" smtClean="0"/>
              <a:t>11/11/2022</a:t>
            </a:fld>
            <a:endParaRPr lang="en-US"/>
          </a:p>
        </p:txBody>
      </p:sp>
      <p:sp>
        <p:nvSpPr>
          <p:cNvPr id="5" name="Footer Placeholder 4">
            <a:extLst>
              <a:ext uri="{FF2B5EF4-FFF2-40B4-BE49-F238E27FC236}">
                <a16:creationId xmlns:a16="http://schemas.microsoft.com/office/drawing/2014/main" id="{8581DC41-097E-1CFC-A12E-767110F29B5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17FD97-15DB-ED75-17F9-411710B44ED6}"/>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3691208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7D8C5C-6E33-471F-53DF-0326FBD78B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2233080-85B4-F23C-078E-5B8A066BFB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3CD0B35-4152-231E-A4CF-CA1880508EFD}"/>
              </a:ext>
            </a:extLst>
          </p:cNvPr>
          <p:cNvSpPr>
            <a:spLocks noGrp="1"/>
          </p:cNvSpPr>
          <p:nvPr>
            <p:ph type="dt" sz="half" idx="10"/>
          </p:nvPr>
        </p:nvSpPr>
        <p:spPr/>
        <p:txBody>
          <a:bodyPr/>
          <a:lstStyle/>
          <a:p>
            <a:fld id="{70333B5D-EE87-4B1A-BFFA-CAA61039D605}" type="datetimeFigureOut">
              <a:rPr lang="en-US" smtClean="0"/>
              <a:t>11/11/2022</a:t>
            </a:fld>
            <a:endParaRPr lang="en-US"/>
          </a:p>
        </p:txBody>
      </p:sp>
      <p:sp>
        <p:nvSpPr>
          <p:cNvPr id="5" name="Footer Placeholder 4">
            <a:extLst>
              <a:ext uri="{FF2B5EF4-FFF2-40B4-BE49-F238E27FC236}">
                <a16:creationId xmlns:a16="http://schemas.microsoft.com/office/drawing/2014/main" id="{B47384FB-29B2-3350-CE5F-A7AC13BFE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01F293-3A18-FA86-48E6-421259BAF7A7}"/>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24719635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1E763-ABD3-4CAE-9AB0-D6DC830367F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E7174F-3FF7-86E6-073E-2DD85E79DCB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A5195D8-4273-0F5A-C37F-3EA3D612D92A}"/>
              </a:ext>
            </a:extLst>
          </p:cNvPr>
          <p:cNvSpPr>
            <a:spLocks noGrp="1"/>
          </p:cNvSpPr>
          <p:nvPr>
            <p:ph type="dt" sz="half" idx="10"/>
          </p:nvPr>
        </p:nvSpPr>
        <p:spPr/>
        <p:txBody>
          <a:bodyPr/>
          <a:lstStyle/>
          <a:p>
            <a:fld id="{70333B5D-EE87-4B1A-BFFA-CAA61039D605}" type="datetimeFigureOut">
              <a:rPr lang="en-US" smtClean="0"/>
              <a:t>11/11/2022</a:t>
            </a:fld>
            <a:endParaRPr lang="en-US"/>
          </a:p>
        </p:txBody>
      </p:sp>
      <p:sp>
        <p:nvSpPr>
          <p:cNvPr id="5" name="Footer Placeholder 4">
            <a:extLst>
              <a:ext uri="{FF2B5EF4-FFF2-40B4-BE49-F238E27FC236}">
                <a16:creationId xmlns:a16="http://schemas.microsoft.com/office/drawing/2014/main" id="{3C77DD04-074E-085E-386D-1ECB10466E3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A70E50-6E80-6077-F0DD-A26A632E6CBF}"/>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2962226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82F783-2D3F-994C-E47A-7095FB254EF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4CE8AD0-968E-223D-2F05-93AEE80DFE4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3B9235D-FDEA-7D00-D225-99D350D243C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481904F-4DCA-DD47-CBA5-6DABF30FCCE0}"/>
              </a:ext>
            </a:extLst>
          </p:cNvPr>
          <p:cNvSpPr>
            <a:spLocks noGrp="1"/>
          </p:cNvSpPr>
          <p:nvPr>
            <p:ph type="dt" sz="half" idx="10"/>
          </p:nvPr>
        </p:nvSpPr>
        <p:spPr/>
        <p:txBody>
          <a:bodyPr/>
          <a:lstStyle/>
          <a:p>
            <a:fld id="{70333B5D-EE87-4B1A-BFFA-CAA61039D605}" type="datetimeFigureOut">
              <a:rPr lang="en-US" smtClean="0"/>
              <a:t>11/11/2022</a:t>
            </a:fld>
            <a:endParaRPr lang="en-US"/>
          </a:p>
        </p:txBody>
      </p:sp>
      <p:sp>
        <p:nvSpPr>
          <p:cNvPr id="6" name="Footer Placeholder 5">
            <a:extLst>
              <a:ext uri="{FF2B5EF4-FFF2-40B4-BE49-F238E27FC236}">
                <a16:creationId xmlns:a16="http://schemas.microsoft.com/office/drawing/2014/main" id="{2719925B-E911-8C58-3168-370458BABE7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BD908F-EFF5-8D8B-FE22-697B0C423F05}"/>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16209558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8836F9-BDC9-079F-767C-EEAEBBFA18F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A6BF6A2-6D4E-8CED-09E3-1D87E12DA3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ABF34C6-1A1A-AA6B-DB76-91A9C7619D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71DBCE8-C0F6-E392-9B12-9BC0C2A3C46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0523D2C-A006-5262-48EE-8694243DF28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08A024E-D4C4-67EE-5A87-2B9D95A17E8D}"/>
              </a:ext>
            </a:extLst>
          </p:cNvPr>
          <p:cNvSpPr>
            <a:spLocks noGrp="1"/>
          </p:cNvSpPr>
          <p:nvPr>
            <p:ph type="dt" sz="half" idx="10"/>
          </p:nvPr>
        </p:nvSpPr>
        <p:spPr/>
        <p:txBody>
          <a:bodyPr/>
          <a:lstStyle/>
          <a:p>
            <a:fld id="{70333B5D-EE87-4B1A-BFFA-CAA61039D605}" type="datetimeFigureOut">
              <a:rPr lang="en-US" smtClean="0"/>
              <a:t>11/11/2022</a:t>
            </a:fld>
            <a:endParaRPr lang="en-US"/>
          </a:p>
        </p:txBody>
      </p:sp>
      <p:sp>
        <p:nvSpPr>
          <p:cNvPr id="8" name="Footer Placeholder 7">
            <a:extLst>
              <a:ext uri="{FF2B5EF4-FFF2-40B4-BE49-F238E27FC236}">
                <a16:creationId xmlns:a16="http://schemas.microsoft.com/office/drawing/2014/main" id="{1D24A0DD-2F52-C942-06D7-E47F0E72691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973BEFD-1B76-6ED4-F26E-12567C3A2D9D}"/>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18713921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7378A-51CB-FA80-2283-17EF9DB781F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35F344D-212F-73FB-7512-7CF312CEE601}"/>
              </a:ext>
            </a:extLst>
          </p:cNvPr>
          <p:cNvSpPr>
            <a:spLocks noGrp="1"/>
          </p:cNvSpPr>
          <p:nvPr>
            <p:ph type="dt" sz="half" idx="10"/>
          </p:nvPr>
        </p:nvSpPr>
        <p:spPr/>
        <p:txBody>
          <a:bodyPr/>
          <a:lstStyle/>
          <a:p>
            <a:fld id="{70333B5D-EE87-4B1A-BFFA-CAA61039D605}" type="datetimeFigureOut">
              <a:rPr lang="en-US" smtClean="0"/>
              <a:t>11/11/2022</a:t>
            </a:fld>
            <a:endParaRPr lang="en-US"/>
          </a:p>
        </p:txBody>
      </p:sp>
      <p:sp>
        <p:nvSpPr>
          <p:cNvPr id="4" name="Footer Placeholder 3">
            <a:extLst>
              <a:ext uri="{FF2B5EF4-FFF2-40B4-BE49-F238E27FC236}">
                <a16:creationId xmlns:a16="http://schemas.microsoft.com/office/drawing/2014/main" id="{914B7C0B-F9AB-9152-AFB0-474A1A5D5E7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28E642E-DDD9-79B1-86D4-2A35669AE429}"/>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859711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FD2E7C9-C9CB-79D3-7439-A9C3CE93C64F}"/>
              </a:ext>
            </a:extLst>
          </p:cNvPr>
          <p:cNvSpPr>
            <a:spLocks noGrp="1"/>
          </p:cNvSpPr>
          <p:nvPr>
            <p:ph type="dt" sz="half" idx="10"/>
          </p:nvPr>
        </p:nvSpPr>
        <p:spPr/>
        <p:txBody>
          <a:bodyPr/>
          <a:lstStyle/>
          <a:p>
            <a:fld id="{70333B5D-EE87-4B1A-BFFA-CAA61039D605}" type="datetimeFigureOut">
              <a:rPr lang="en-US" smtClean="0"/>
              <a:t>11/11/2022</a:t>
            </a:fld>
            <a:endParaRPr lang="en-US"/>
          </a:p>
        </p:txBody>
      </p:sp>
      <p:sp>
        <p:nvSpPr>
          <p:cNvPr id="3" name="Footer Placeholder 2">
            <a:extLst>
              <a:ext uri="{FF2B5EF4-FFF2-40B4-BE49-F238E27FC236}">
                <a16:creationId xmlns:a16="http://schemas.microsoft.com/office/drawing/2014/main" id="{354AEC7F-4D72-B2EF-912B-723A138A04D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3B8C2CA-A4C3-9E5C-6217-A1D0F394B919}"/>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906178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3F1691-0D01-E1FD-BC50-AF36D195704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42AF7E2-0AA7-7EBB-4327-08270E9C91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DA3123D-1202-0F86-1154-E9771F20520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6771C76-16DF-F2AD-7B75-B6558A3B81EC}"/>
              </a:ext>
            </a:extLst>
          </p:cNvPr>
          <p:cNvSpPr>
            <a:spLocks noGrp="1"/>
          </p:cNvSpPr>
          <p:nvPr>
            <p:ph type="dt" sz="half" idx="10"/>
          </p:nvPr>
        </p:nvSpPr>
        <p:spPr/>
        <p:txBody>
          <a:bodyPr/>
          <a:lstStyle/>
          <a:p>
            <a:fld id="{70333B5D-EE87-4B1A-BFFA-CAA61039D605}" type="datetimeFigureOut">
              <a:rPr lang="en-US" smtClean="0"/>
              <a:t>11/11/2022</a:t>
            </a:fld>
            <a:endParaRPr lang="en-US"/>
          </a:p>
        </p:txBody>
      </p:sp>
      <p:sp>
        <p:nvSpPr>
          <p:cNvPr id="6" name="Footer Placeholder 5">
            <a:extLst>
              <a:ext uri="{FF2B5EF4-FFF2-40B4-BE49-F238E27FC236}">
                <a16:creationId xmlns:a16="http://schemas.microsoft.com/office/drawing/2014/main" id="{3232FB91-C0D0-B337-B07A-5066518C5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D2387F-949E-3918-CC8F-1CEDF55A5002}"/>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42824393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249B8-3915-A24F-EA21-DD2EC00A911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A01C74E-9069-1931-EBAD-E769DFD2C3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6FE7F2-BE63-F1A5-8AB4-CB0C57EDEC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87FA2AF-4F97-DC28-E52D-D864B968D051}"/>
              </a:ext>
            </a:extLst>
          </p:cNvPr>
          <p:cNvSpPr>
            <a:spLocks noGrp="1"/>
          </p:cNvSpPr>
          <p:nvPr>
            <p:ph type="dt" sz="half" idx="10"/>
          </p:nvPr>
        </p:nvSpPr>
        <p:spPr/>
        <p:txBody>
          <a:bodyPr/>
          <a:lstStyle/>
          <a:p>
            <a:fld id="{70333B5D-EE87-4B1A-BFFA-CAA61039D605}" type="datetimeFigureOut">
              <a:rPr lang="en-US" smtClean="0"/>
              <a:t>11/11/2022</a:t>
            </a:fld>
            <a:endParaRPr lang="en-US"/>
          </a:p>
        </p:txBody>
      </p:sp>
      <p:sp>
        <p:nvSpPr>
          <p:cNvPr id="6" name="Footer Placeholder 5">
            <a:extLst>
              <a:ext uri="{FF2B5EF4-FFF2-40B4-BE49-F238E27FC236}">
                <a16:creationId xmlns:a16="http://schemas.microsoft.com/office/drawing/2014/main" id="{F5B8034C-E185-EA5C-F3AD-5DD0C3223FB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5F249BE-81C4-5F11-1494-30399468180E}"/>
              </a:ext>
            </a:extLst>
          </p:cNvPr>
          <p:cNvSpPr>
            <a:spLocks noGrp="1"/>
          </p:cNvSpPr>
          <p:nvPr>
            <p:ph type="sldNum" sz="quarter" idx="12"/>
          </p:nvPr>
        </p:nvSpPr>
        <p:spPr/>
        <p:txBody>
          <a:bodyPr/>
          <a:lstStyle/>
          <a:p>
            <a:fld id="{4D53E771-021C-46F5-B75F-7F1DBEF6D306}" type="slidenum">
              <a:rPr lang="en-US" smtClean="0"/>
              <a:t>‹#›</a:t>
            </a:fld>
            <a:endParaRPr lang="en-US"/>
          </a:p>
        </p:txBody>
      </p:sp>
    </p:spTree>
    <p:extLst>
      <p:ext uri="{BB962C8B-B14F-4D97-AF65-F5344CB8AC3E}">
        <p14:creationId xmlns:p14="http://schemas.microsoft.com/office/powerpoint/2010/main" val="19281551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F03AE51-03BF-09AF-0B04-6AB054FD01A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A941B1-650C-8DEC-9BC9-CB711DC6BB0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8DB24ED-EDC3-DB4D-90C2-089D3D4E06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333B5D-EE87-4B1A-BFFA-CAA61039D605}" type="datetimeFigureOut">
              <a:rPr lang="en-US" smtClean="0"/>
              <a:t>11/11/2022</a:t>
            </a:fld>
            <a:endParaRPr lang="en-US"/>
          </a:p>
        </p:txBody>
      </p:sp>
      <p:sp>
        <p:nvSpPr>
          <p:cNvPr id="5" name="Footer Placeholder 4">
            <a:extLst>
              <a:ext uri="{FF2B5EF4-FFF2-40B4-BE49-F238E27FC236}">
                <a16:creationId xmlns:a16="http://schemas.microsoft.com/office/drawing/2014/main" id="{9C988E69-3406-7EC7-B57C-09624233CF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65DAC3D-3953-8A2C-FE02-7977A12128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D53E771-021C-46F5-B75F-7F1DBEF6D306}" type="slidenum">
              <a:rPr lang="en-US" smtClean="0"/>
              <a:t>‹#›</a:t>
            </a:fld>
            <a:endParaRPr lang="en-US"/>
          </a:p>
        </p:txBody>
      </p:sp>
    </p:spTree>
    <p:extLst>
      <p:ext uri="{BB962C8B-B14F-4D97-AF65-F5344CB8AC3E}">
        <p14:creationId xmlns:p14="http://schemas.microsoft.com/office/powerpoint/2010/main" val="9049655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microsoft.com/office/2007/relationships/hdphoto" Target="../media/hdphoto1.wdp"/><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47.png"/><Relationship Id="rId7" Type="http://schemas.openxmlformats.org/officeDocument/2006/relationships/image" Target="../media/image33.png"/><Relationship Id="rId12" Type="http://schemas.openxmlformats.org/officeDocument/2006/relationships/image" Target="../media/image46.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2.svg"/><Relationship Id="rId11" Type="http://schemas.openxmlformats.org/officeDocument/2006/relationships/image" Target="../media/image45.png"/><Relationship Id="rId5" Type="http://schemas.openxmlformats.org/officeDocument/2006/relationships/image" Target="../media/image31.png"/><Relationship Id="rId10" Type="http://schemas.openxmlformats.org/officeDocument/2006/relationships/image" Target="../media/image30.svg"/><Relationship Id="rId4" Type="http://schemas.openxmlformats.org/officeDocument/2006/relationships/image" Target="../media/image5.png"/><Relationship Id="rId9" Type="http://schemas.openxmlformats.org/officeDocument/2006/relationships/image" Target="../media/image29.png"/><Relationship Id="rId14" Type="http://schemas.openxmlformats.org/officeDocument/2006/relationships/image" Target="../media/image40.svg"/></Relationships>
</file>

<file path=ppt/slides/_rels/slide1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6.png"/><Relationship Id="rId7" Type="http://schemas.openxmlformats.org/officeDocument/2006/relationships/image" Target="../media/image35.png"/><Relationship Id="rId12" Type="http://schemas.openxmlformats.org/officeDocument/2006/relationships/image" Target="../media/image44.sv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svg"/><Relationship Id="rId11" Type="http://schemas.openxmlformats.org/officeDocument/2006/relationships/image" Target="../media/image43.png"/><Relationship Id="rId5" Type="http://schemas.openxmlformats.org/officeDocument/2006/relationships/image" Target="../media/image33.png"/><Relationship Id="rId10" Type="http://schemas.openxmlformats.org/officeDocument/2006/relationships/image" Target="../media/image16.svg"/><Relationship Id="rId4" Type="http://schemas.openxmlformats.org/officeDocument/2006/relationships/image" Target="../media/image5.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55.jp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26.svg"/><Relationship Id="rId26" Type="http://schemas.openxmlformats.org/officeDocument/2006/relationships/image" Target="../media/image28.svg"/><Relationship Id="rId39" Type="http://schemas.openxmlformats.org/officeDocument/2006/relationships/image" Target="../media/image15.png"/><Relationship Id="rId21" Type="http://schemas.openxmlformats.org/officeDocument/2006/relationships/image" Target="../media/image39.png"/><Relationship Id="rId34" Type="http://schemas.openxmlformats.org/officeDocument/2006/relationships/image" Target="../media/image20.svg"/><Relationship Id="rId42" Type="http://schemas.openxmlformats.org/officeDocument/2006/relationships/image" Target="../media/image34.svg"/><Relationship Id="rId7" Type="http://schemas.openxmlformats.org/officeDocument/2006/relationships/image" Target="../media/image31.png"/><Relationship Id="rId2" Type="http://schemas.openxmlformats.org/officeDocument/2006/relationships/notesSlide" Target="../notesSlides/notesSlide15.xml"/><Relationship Id="rId16" Type="http://schemas.openxmlformats.org/officeDocument/2006/relationships/image" Target="../media/image46.svg"/><Relationship Id="rId20" Type="http://schemas.openxmlformats.org/officeDocument/2006/relationships/image" Target="../media/image42.svg"/><Relationship Id="rId29" Type="http://schemas.openxmlformats.org/officeDocument/2006/relationships/image" Target="../media/image21.png"/><Relationship Id="rId41"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35.png"/><Relationship Id="rId24" Type="http://schemas.openxmlformats.org/officeDocument/2006/relationships/image" Target="../media/image30.svg"/><Relationship Id="rId32" Type="http://schemas.openxmlformats.org/officeDocument/2006/relationships/image" Target="../media/image8.svg"/><Relationship Id="rId37" Type="http://schemas.openxmlformats.org/officeDocument/2006/relationships/image" Target="../media/image11.png"/><Relationship Id="rId40" Type="http://schemas.openxmlformats.org/officeDocument/2006/relationships/image" Target="../media/image16.svg"/><Relationship Id="rId5" Type="http://schemas.openxmlformats.org/officeDocument/2006/relationships/image" Target="../media/image13.png"/><Relationship Id="rId15" Type="http://schemas.openxmlformats.org/officeDocument/2006/relationships/image" Target="../media/image45.png"/><Relationship Id="rId23" Type="http://schemas.openxmlformats.org/officeDocument/2006/relationships/image" Target="../media/image29.png"/><Relationship Id="rId28" Type="http://schemas.openxmlformats.org/officeDocument/2006/relationships/image" Target="../media/image44.svg"/><Relationship Id="rId36" Type="http://schemas.openxmlformats.org/officeDocument/2006/relationships/image" Target="../media/image38.svg"/><Relationship Id="rId10" Type="http://schemas.openxmlformats.org/officeDocument/2006/relationships/image" Target="../media/image18.svg"/><Relationship Id="rId19" Type="http://schemas.openxmlformats.org/officeDocument/2006/relationships/image" Target="../media/image41.png"/><Relationship Id="rId31" Type="http://schemas.openxmlformats.org/officeDocument/2006/relationships/image" Target="../media/image7.png"/><Relationship Id="rId44" Type="http://schemas.openxmlformats.org/officeDocument/2006/relationships/image" Target="../media/image24.sv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10.svg"/><Relationship Id="rId22" Type="http://schemas.openxmlformats.org/officeDocument/2006/relationships/image" Target="../media/image40.svg"/><Relationship Id="rId27" Type="http://schemas.openxmlformats.org/officeDocument/2006/relationships/image" Target="../media/image43.png"/><Relationship Id="rId30" Type="http://schemas.openxmlformats.org/officeDocument/2006/relationships/image" Target="../media/image22.svg"/><Relationship Id="rId35" Type="http://schemas.openxmlformats.org/officeDocument/2006/relationships/image" Target="../media/image37.png"/><Relationship Id="rId43" Type="http://schemas.openxmlformats.org/officeDocument/2006/relationships/image" Target="../media/image23.png"/><Relationship Id="rId8" Type="http://schemas.openxmlformats.org/officeDocument/2006/relationships/image" Target="../media/image32.svg"/><Relationship Id="rId3" Type="http://schemas.openxmlformats.org/officeDocument/2006/relationships/image" Target="../media/image51.png"/><Relationship Id="rId12" Type="http://schemas.openxmlformats.org/officeDocument/2006/relationships/image" Target="../media/image36.svg"/><Relationship Id="rId17" Type="http://schemas.openxmlformats.org/officeDocument/2006/relationships/image" Target="../media/image25.png"/><Relationship Id="rId25" Type="http://schemas.openxmlformats.org/officeDocument/2006/relationships/image" Target="../media/image27.png"/><Relationship Id="rId33" Type="http://schemas.openxmlformats.org/officeDocument/2006/relationships/image" Target="../media/image19.png"/><Relationship Id="rId38" Type="http://schemas.openxmlformats.org/officeDocument/2006/relationships/image" Target="../media/image12.svg"/></Relationships>
</file>

<file path=ppt/slides/_rels/slide21.xml.rels><?xml version="1.0" encoding="UTF-8" standalone="yes"?>
<Relationships xmlns="http://schemas.openxmlformats.org/package/2006/relationships"><Relationship Id="rId13" Type="http://schemas.openxmlformats.org/officeDocument/2006/relationships/image" Target="../media/image9.png"/><Relationship Id="rId18" Type="http://schemas.openxmlformats.org/officeDocument/2006/relationships/image" Target="../media/image26.svg"/><Relationship Id="rId26" Type="http://schemas.openxmlformats.org/officeDocument/2006/relationships/image" Target="../media/image28.svg"/><Relationship Id="rId39" Type="http://schemas.openxmlformats.org/officeDocument/2006/relationships/image" Target="../media/image15.png"/><Relationship Id="rId21" Type="http://schemas.openxmlformats.org/officeDocument/2006/relationships/image" Target="../media/image39.png"/><Relationship Id="rId34" Type="http://schemas.openxmlformats.org/officeDocument/2006/relationships/image" Target="../media/image20.svg"/><Relationship Id="rId42" Type="http://schemas.openxmlformats.org/officeDocument/2006/relationships/image" Target="../media/image34.svg"/><Relationship Id="rId7" Type="http://schemas.openxmlformats.org/officeDocument/2006/relationships/image" Target="../media/image31.png"/><Relationship Id="rId2" Type="http://schemas.openxmlformats.org/officeDocument/2006/relationships/notesSlide" Target="../notesSlides/notesSlide16.xml"/><Relationship Id="rId16" Type="http://schemas.openxmlformats.org/officeDocument/2006/relationships/image" Target="../media/image46.svg"/><Relationship Id="rId20" Type="http://schemas.openxmlformats.org/officeDocument/2006/relationships/image" Target="../media/image42.svg"/><Relationship Id="rId29" Type="http://schemas.openxmlformats.org/officeDocument/2006/relationships/image" Target="../media/image21.png"/><Relationship Id="rId41" Type="http://schemas.openxmlformats.org/officeDocument/2006/relationships/image" Target="../media/image33.png"/><Relationship Id="rId1" Type="http://schemas.openxmlformats.org/officeDocument/2006/relationships/slideLayout" Target="../slideLayouts/slideLayout2.xml"/><Relationship Id="rId6" Type="http://schemas.openxmlformats.org/officeDocument/2006/relationships/image" Target="../media/image14.svg"/><Relationship Id="rId11" Type="http://schemas.openxmlformats.org/officeDocument/2006/relationships/image" Target="../media/image35.png"/><Relationship Id="rId24" Type="http://schemas.openxmlformats.org/officeDocument/2006/relationships/image" Target="../media/image30.svg"/><Relationship Id="rId32" Type="http://schemas.openxmlformats.org/officeDocument/2006/relationships/image" Target="../media/image8.svg"/><Relationship Id="rId37" Type="http://schemas.openxmlformats.org/officeDocument/2006/relationships/image" Target="../media/image11.png"/><Relationship Id="rId40" Type="http://schemas.openxmlformats.org/officeDocument/2006/relationships/image" Target="../media/image16.svg"/><Relationship Id="rId5" Type="http://schemas.openxmlformats.org/officeDocument/2006/relationships/image" Target="../media/image13.png"/><Relationship Id="rId15" Type="http://schemas.openxmlformats.org/officeDocument/2006/relationships/image" Target="../media/image45.png"/><Relationship Id="rId23" Type="http://schemas.openxmlformats.org/officeDocument/2006/relationships/image" Target="../media/image29.png"/><Relationship Id="rId28" Type="http://schemas.openxmlformats.org/officeDocument/2006/relationships/image" Target="../media/image44.svg"/><Relationship Id="rId36" Type="http://schemas.openxmlformats.org/officeDocument/2006/relationships/image" Target="../media/image38.svg"/><Relationship Id="rId10" Type="http://schemas.openxmlformats.org/officeDocument/2006/relationships/image" Target="../media/image18.svg"/><Relationship Id="rId19" Type="http://schemas.openxmlformats.org/officeDocument/2006/relationships/image" Target="../media/image41.png"/><Relationship Id="rId31" Type="http://schemas.openxmlformats.org/officeDocument/2006/relationships/image" Target="../media/image7.png"/><Relationship Id="rId44" Type="http://schemas.openxmlformats.org/officeDocument/2006/relationships/image" Target="../media/image24.svg"/><Relationship Id="rId4" Type="http://schemas.openxmlformats.org/officeDocument/2006/relationships/image" Target="../media/image5.png"/><Relationship Id="rId9" Type="http://schemas.openxmlformats.org/officeDocument/2006/relationships/image" Target="../media/image17.png"/><Relationship Id="rId14" Type="http://schemas.openxmlformats.org/officeDocument/2006/relationships/image" Target="../media/image10.svg"/><Relationship Id="rId22" Type="http://schemas.openxmlformats.org/officeDocument/2006/relationships/image" Target="../media/image40.svg"/><Relationship Id="rId27" Type="http://schemas.openxmlformats.org/officeDocument/2006/relationships/image" Target="../media/image43.png"/><Relationship Id="rId30" Type="http://schemas.openxmlformats.org/officeDocument/2006/relationships/image" Target="../media/image22.svg"/><Relationship Id="rId35" Type="http://schemas.openxmlformats.org/officeDocument/2006/relationships/image" Target="../media/image37.png"/><Relationship Id="rId43" Type="http://schemas.openxmlformats.org/officeDocument/2006/relationships/image" Target="../media/image23.png"/><Relationship Id="rId8" Type="http://schemas.openxmlformats.org/officeDocument/2006/relationships/image" Target="../media/image32.svg"/><Relationship Id="rId3" Type="http://schemas.openxmlformats.org/officeDocument/2006/relationships/image" Target="../media/image51.png"/><Relationship Id="rId12" Type="http://schemas.openxmlformats.org/officeDocument/2006/relationships/image" Target="../media/image36.svg"/><Relationship Id="rId17" Type="http://schemas.openxmlformats.org/officeDocument/2006/relationships/image" Target="../media/image25.png"/><Relationship Id="rId25" Type="http://schemas.openxmlformats.org/officeDocument/2006/relationships/image" Target="../media/image27.png"/><Relationship Id="rId33" Type="http://schemas.openxmlformats.org/officeDocument/2006/relationships/image" Target="../media/image19.png"/><Relationship Id="rId38" Type="http://schemas.openxmlformats.org/officeDocument/2006/relationships/image" Target="../media/image12.sv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3" Type="http://schemas.openxmlformats.org/officeDocument/2006/relationships/image" Target="../media/image42.svg"/><Relationship Id="rId18" Type="http://schemas.openxmlformats.org/officeDocument/2006/relationships/image" Target="../media/image21.png"/><Relationship Id="rId26" Type="http://schemas.openxmlformats.org/officeDocument/2006/relationships/image" Target="../media/image39.png"/><Relationship Id="rId39" Type="http://schemas.openxmlformats.org/officeDocument/2006/relationships/image" Target="../media/image24.svg"/><Relationship Id="rId21" Type="http://schemas.openxmlformats.org/officeDocument/2006/relationships/image" Target="../media/image28.svg"/><Relationship Id="rId34" Type="http://schemas.openxmlformats.org/officeDocument/2006/relationships/image" Target="../media/image45.png"/><Relationship Id="rId42" Type="http://schemas.openxmlformats.org/officeDocument/2006/relationships/image" Target="../media/image13.png"/><Relationship Id="rId7" Type="http://schemas.openxmlformats.org/officeDocument/2006/relationships/image" Target="../media/image26.svg"/><Relationship Id="rId2" Type="http://schemas.openxmlformats.org/officeDocument/2006/relationships/image" Target="../media/image3.png"/><Relationship Id="rId16" Type="http://schemas.openxmlformats.org/officeDocument/2006/relationships/image" Target="../media/image17.png"/><Relationship Id="rId29" Type="http://schemas.openxmlformats.org/officeDocument/2006/relationships/image" Target="../media/image44.sv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6.svg"/><Relationship Id="rId24" Type="http://schemas.openxmlformats.org/officeDocument/2006/relationships/image" Target="../media/image37.png"/><Relationship Id="rId32" Type="http://schemas.openxmlformats.org/officeDocument/2006/relationships/image" Target="../media/image15.png"/><Relationship Id="rId37" Type="http://schemas.openxmlformats.org/officeDocument/2006/relationships/image" Target="../media/image32.svg"/><Relationship Id="rId40" Type="http://schemas.openxmlformats.org/officeDocument/2006/relationships/image" Target="../media/image7.png"/><Relationship Id="rId45" Type="http://schemas.openxmlformats.org/officeDocument/2006/relationships/image" Target="../media/image49.svg"/><Relationship Id="rId5" Type="http://schemas.openxmlformats.org/officeDocument/2006/relationships/image" Target="../media/image34.svg"/><Relationship Id="rId15" Type="http://schemas.openxmlformats.org/officeDocument/2006/relationships/image" Target="../media/image12.svg"/><Relationship Id="rId23" Type="http://schemas.openxmlformats.org/officeDocument/2006/relationships/image" Target="../media/image30.svg"/><Relationship Id="rId28" Type="http://schemas.openxmlformats.org/officeDocument/2006/relationships/image" Target="../media/image43.png"/><Relationship Id="rId36" Type="http://schemas.openxmlformats.org/officeDocument/2006/relationships/image" Target="../media/image31.png"/><Relationship Id="rId10" Type="http://schemas.openxmlformats.org/officeDocument/2006/relationships/image" Target="../media/image35.png"/><Relationship Id="rId19" Type="http://schemas.openxmlformats.org/officeDocument/2006/relationships/image" Target="../media/image22.svg"/><Relationship Id="rId31" Type="http://schemas.openxmlformats.org/officeDocument/2006/relationships/image" Target="../media/image20.svg"/><Relationship Id="rId44"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10.svg"/><Relationship Id="rId14" Type="http://schemas.openxmlformats.org/officeDocument/2006/relationships/image" Target="../media/image11.png"/><Relationship Id="rId22" Type="http://schemas.openxmlformats.org/officeDocument/2006/relationships/image" Target="../media/image29.png"/><Relationship Id="rId27" Type="http://schemas.openxmlformats.org/officeDocument/2006/relationships/image" Target="../media/image40.svg"/><Relationship Id="rId30" Type="http://schemas.openxmlformats.org/officeDocument/2006/relationships/image" Target="../media/image19.png"/><Relationship Id="rId35" Type="http://schemas.openxmlformats.org/officeDocument/2006/relationships/image" Target="../media/image46.svg"/><Relationship Id="rId43" Type="http://schemas.openxmlformats.org/officeDocument/2006/relationships/image" Target="../media/image14.svg"/><Relationship Id="rId8" Type="http://schemas.openxmlformats.org/officeDocument/2006/relationships/image" Target="../media/image9.png"/><Relationship Id="rId3" Type="http://schemas.microsoft.com/office/2007/relationships/hdphoto" Target="../media/hdphoto1.wdp"/><Relationship Id="rId12" Type="http://schemas.openxmlformats.org/officeDocument/2006/relationships/image" Target="../media/image41.png"/><Relationship Id="rId17" Type="http://schemas.openxmlformats.org/officeDocument/2006/relationships/image" Target="../media/image18.svg"/><Relationship Id="rId25" Type="http://schemas.openxmlformats.org/officeDocument/2006/relationships/image" Target="../media/image38.svg"/><Relationship Id="rId33" Type="http://schemas.openxmlformats.org/officeDocument/2006/relationships/image" Target="../media/image16.svg"/><Relationship Id="rId38" Type="http://schemas.openxmlformats.org/officeDocument/2006/relationships/image" Target="../media/image23.png"/><Relationship Id="rId20" Type="http://schemas.openxmlformats.org/officeDocument/2006/relationships/image" Target="../media/image27.png"/><Relationship Id="rId41" Type="http://schemas.openxmlformats.org/officeDocument/2006/relationships/image" Target="../media/image8.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image" Target="../media/image15.png"/><Relationship Id="rId18" Type="http://schemas.openxmlformats.org/officeDocument/2006/relationships/image" Target="../media/image20.svg"/><Relationship Id="rId26" Type="http://schemas.openxmlformats.org/officeDocument/2006/relationships/image" Target="../media/image28.svg"/><Relationship Id="rId39" Type="http://schemas.openxmlformats.org/officeDocument/2006/relationships/image" Target="../media/image41.png"/><Relationship Id="rId21" Type="http://schemas.openxmlformats.org/officeDocument/2006/relationships/image" Target="../media/image23.png"/><Relationship Id="rId34" Type="http://schemas.openxmlformats.org/officeDocument/2006/relationships/image" Target="../media/image36.svg"/><Relationship Id="rId42" Type="http://schemas.openxmlformats.org/officeDocument/2006/relationships/image" Target="../media/image44.svg"/><Relationship Id="rId7" Type="http://schemas.openxmlformats.org/officeDocument/2006/relationships/image" Target="../media/image9.png"/><Relationship Id="rId2" Type="http://schemas.openxmlformats.org/officeDocument/2006/relationships/notesSlide" Target="../notesSlides/notesSlide1.xml"/><Relationship Id="rId16" Type="http://schemas.openxmlformats.org/officeDocument/2006/relationships/image" Target="../media/image18.svg"/><Relationship Id="rId20" Type="http://schemas.openxmlformats.org/officeDocument/2006/relationships/image" Target="../media/image22.svg"/><Relationship Id="rId29" Type="http://schemas.openxmlformats.org/officeDocument/2006/relationships/image" Target="../media/image31.png"/><Relationship Id="rId41"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8.svg"/><Relationship Id="rId11" Type="http://schemas.openxmlformats.org/officeDocument/2006/relationships/image" Target="../media/image13.png"/><Relationship Id="rId24" Type="http://schemas.openxmlformats.org/officeDocument/2006/relationships/image" Target="../media/image26.svg"/><Relationship Id="rId32" Type="http://schemas.openxmlformats.org/officeDocument/2006/relationships/image" Target="../media/image34.svg"/><Relationship Id="rId37" Type="http://schemas.openxmlformats.org/officeDocument/2006/relationships/image" Target="../media/image39.png"/><Relationship Id="rId40" Type="http://schemas.openxmlformats.org/officeDocument/2006/relationships/image" Target="../media/image42.svg"/><Relationship Id="rId5" Type="http://schemas.openxmlformats.org/officeDocument/2006/relationships/image" Target="../media/image7.png"/><Relationship Id="rId15" Type="http://schemas.openxmlformats.org/officeDocument/2006/relationships/image" Target="../media/image17.png"/><Relationship Id="rId23" Type="http://schemas.openxmlformats.org/officeDocument/2006/relationships/image" Target="../media/image25.png"/><Relationship Id="rId28" Type="http://schemas.openxmlformats.org/officeDocument/2006/relationships/image" Target="../media/image30.svg"/><Relationship Id="rId36" Type="http://schemas.openxmlformats.org/officeDocument/2006/relationships/image" Target="../media/image38.svg"/><Relationship Id="rId10" Type="http://schemas.openxmlformats.org/officeDocument/2006/relationships/image" Target="../media/image12.svg"/><Relationship Id="rId19" Type="http://schemas.openxmlformats.org/officeDocument/2006/relationships/image" Target="../media/image21.png"/><Relationship Id="rId31" Type="http://schemas.openxmlformats.org/officeDocument/2006/relationships/image" Target="../media/image33.png"/><Relationship Id="rId44" Type="http://schemas.openxmlformats.org/officeDocument/2006/relationships/image" Target="../media/image46.sv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svg"/><Relationship Id="rId22" Type="http://schemas.openxmlformats.org/officeDocument/2006/relationships/image" Target="../media/image24.svg"/><Relationship Id="rId27" Type="http://schemas.openxmlformats.org/officeDocument/2006/relationships/image" Target="../media/image29.png"/><Relationship Id="rId30" Type="http://schemas.openxmlformats.org/officeDocument/2006/relationships/image" Target="../media/image32.svg"/><Relationship Id="rId35" Type="http://schemas.openxmlformats.org/officeDocument/2006/relationships/image" Target="../media/image37.png"/><Relationship Id="rId43" Type="http://schemas.openxmlformats.org/officeDocument/2006/relationships/image" Target="../media/image45.png"/><Relationship Id="rId8" Type="http://schemas.openxmlformats.org/officeDocument/2006/relationships/image" Target="../media/image10.svg"/><Relationship Id="rId3" Type="http://schemas.openxmlformats.org/officeDocument/2006/relationships/image" Target="../media/image6.png"/><Relationship Id="rId12" Type="http://schemas.openxmlformats.org/officeDocument/2006/relationships/image" Target="../media/image14.svg"/><Relationship Id="rId17" Type="http://schemas.openxmlformats.org/officeDocument/2006/relationships/image" Target="../media/image19.png"/><Relationship Id="rId25" Type="http://schemas.openxmlformats.org/officeDocument/2006/relationships/image" Target="../media/image27.png"/><Relationship Id="rId33" Type="http://schemas.openxmlformats.org/officeDocument/2006/relationships/image" Target="../media/image35.png"/><Relationship Id="rId38" Type="http://schemas.openxmlformats.org/officeDocument/2006/relationships/image" Target="../media/image40.sv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0.svg"/><Relationship Id="rId18" Type="http://schemas.openxmlformats.org/officeDocument/2006/relationships/image" Target="../media/image5.png"/><Relationship Id="rId3" Type="http://schemas.openxmlformats.org/officeDocument/2006/relationships/image" Target="../media/image47.png"/><Relationship Id="rId7" Type="http://schemas.openxmlformats.org/officeDocument/2006/relationships/image" Target="../media/image32.svg"/><Relationship Id="rId12" Type="http://schemas.openxmlformats.org/officeDocument/2006/relationships/image" Target="../media/image29.png"/><Relationship Id="rId17" Type="http://schemas.openxmlformats.org/officeDocument/2006/relationships/image" Target="../media/image49.svg"/><Relationship Id="rId2" Type="http://schemas.openxmlformats.org/officeDocument/2006/relationships/notesSlide" Target="../notesSlides/notesSlide2.xml"/><Relationship Id="rId16" Type="http://schemas.openxmlformats.org/officeDocument/2006/relationships/image" Target="../media/image48.png"/><Relationship Id="rId1" Type="http://schemas.openxmlformats.org/officeDocument/2006/relationships/slideLayout" Target="../slideLayouts/slideLayout2.xml"/><Relationship Id="rId6" Type="http://schemas.openxmlformats.org/officeDocument/2006/relationships/image" Target="../media/image31.png"/><Relationship Id="rId11" Type="http://schemas.openxmlformats.org/officeDocument/2006/relationships/image" Target="../media/image10.svg"/><Relationship Id="rId5" Type="http://schemas.openxmlformats.org/officeDocument/2006/relationships/image" Target="../media/image34.svg"/><Relationship Id="rId15" Type="http://schemas.openxmlformats.org/officeDocument/2006/relationships/image" Target="../media/image28.svg"/><Relationship Id="rId10" Type="http://schemas.openxmlformats.org/officeDocument/2006/relationships/image" Target="../media/image9.png"/><Relationship Id="rId19" Type="http://schemas.openxmlformats.org/officeDocument/2006/relationships/image" Target="../media/image50.png"/><Relationship Id="rId4" Type="http://schemas.openxmlformats.org/officeDocument/2006/relationships/image" Target="../media/image33.png"/><Relationship Id="rId9" Type="http://schemas.openxmlformats.org/officeDocument/2006/relationships/image" Target="../media/image18.svg"/><Relationship Id="rId14" Type="http://schemas.openxmlformats.org/officeDocument/2006/relationships/image" Target="../media/image27.png"/></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12.svg"/><Relationship Id="rId3" Type="http://schemas.openxmlformats.org/officeDocument/2006/relationships/image" Target="../media/image51.png"/><Relationship Id="rId7" Type="http://schemas.openxmlformats.org/officeDocument/2006/relationships/image" Target="../media/image34.svg"/><Relationship Id="rId12"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3.png"/><Relationship Id="rId11" Type="http://schemas.openxmlformats.org/officeDocument/2006/relationships/image" Target="../media/image16.svg"/><Relationship Id="rId5" Type="http://schemas.openxmlformats.org/officeDocument/2006/relationships/image" Target="../media/image52.png"/><Relationship Id="rId10" Type="http://schemas.openxmlformats.org/officeDocument/2006/relationships/image" Target="../media/image15.png"/><Relationship Id="rId4" Type="http://schemas.openxmlformats.org/officeDocument/2006/relationships/image" Target="../media/image5.png"/><Relationship Id="rId9"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29.png"/><Relationship Id="rId3" Type="http://schemas.openxmlformats.org/officeDocument/2006/relationships/image" Target="../media/image6.png"/><Relationship Id="rId7" Type="http://schemas.openxmlformats.org/officeDocument/2006/relationships/image" Target="../media/image31.png"/><Relationship Id="rId12" Type="http://schemas.openxmlformats.org/officeDocument/2006/relationships/image" Target="../media/image18.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svg"/><Relationship Id="rId11" Type="http://schemas.openxmlformats.org/officeDocument/2006/relationships/image" Target="../media/image17.png"/><Relationship Id="rId5" Type="http://schemas.openxmlformats.org/officeDocument/2006/relationships/image" Target="../media/image9.png"/><Relationship Id="rId10" Type="http://schemas.openxmlformats.org/officeDocument/2006/relationships/image" Target="../media/image34.svg"/><Relationship Id="rId4" Type="http://schemas.openxmlformats.org/officeDocument/2006/relationships/image" Target="../media/image5.png"/><Relationship Id="rId9" Type="http://schemas.openxmlformats.org/officeDocument/2006/relationships/image" Target="../media/image33.png"/><Relationship Id="rId14"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4.svg"/><Relationship Id="rId5" Type="http://schemas.openxmlformats.org/officeDocument/2006/relationships/image" Target="../media/image53.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2D43BD4-F696-6C2B-4680-5B0426404E22}"/>
              </a:ext>
            </a:extLst>
          </p:cNvPr>
          <p:cNvPicPr>
            <a:picLocks noChangeAspect="1"/>
          </p:cNvPicPr>
          <p:nvPr/>
        </p:nvPicPr>
        <p:blipFill rotWithShape="1">
          <a:blip r:embed="rId3">
            <a:extLst>
              <a:ext uri="{28A0092B-C50C-407E-A947-70E740481C1C}">
                <a14:useLocalDpi xmlns:a14="http://schemas.microsoft.com/office/drawing/2010/main" val="0"/>
              </a:ext>
            </a:extLst>
          </a:blip>
          <a:srcRect b="35231"/>
          <a:stretch/>
        </p:blipFill>
        <p:spPr>
          <a:xfrm>
            <a:off x="4591822" y="282150"/>
            <a:ext cx="6066653" cy="6461550"/>
          </a:xfrm>
          <a:prstGeom prst="rect">
            <a:avLst/>
          </a:prstGeom>
        </p:spPr>
      </p:pic>
      <p:sp>
        <p:nvSpPr>
          <p:cNvPr id="6" name="TextBox 5">
            <a:extLst>
              <a:ext uri="{FF2B5EF4-FFF2-40B4-BE49-F238E27FC236}">
                <a16:creationId xmlns:a16="http://schemas.microsoft.com/office/drawing/2014/main" id="{452829CB-2416-1407-03BF-0D3CD03EE09F}"/>
              </a:ext>
            </a:extLst>
          </p:cNvPr>
          <p:cNvSpPr txBox="1"/>
          <p:nvPr/>
        </p:nvSpPr>
        <p:spPr>
          <a:xfrm>
            <a:off x="4220347" y="2632515"/>
            <a:ext cx="7304903" cy="1569660"/>
          </a:xfrm>
          <a:prstGeom prst="rect">
            <a:avLst/>
          </a:prstGeom>
          <a:noFill/>
        </p:spPr>
        <p:txBody>
          <a:bodyPr wrap="square" rtlCol="0">
            <a:spAutoFit/>
          </a:bodyPr>
          <a:lstStyle/>
          <a:p>
            <a:pPr algn="ctr"/>
            <a:r>
              <a:rPr lang="en-US" sz="4800" b="1">
                <a:solidFill>
                  <a:schemeClr val="bg1"/>
                </a:solidFill>
                <a:latin typeface="Open Sans" panose="020B0606030504020204" pitchFamily="34" charset="0"/>
                <a:ea typeface="Open Sans" panose="020B0606030504020204" pitchFamily="34" charset="0"/>
                <a:cs typeface="Open Sans" panose="020B0606030504020204" pitchFamily="34" charset="0"/>
              </a:rPr>
              <a:t>DỰ ĐOÁN KẾT QUẢ BÓNG ĐÁ</a:t>
            </a:r>
          </a:p>
        </p:txBody>
      </p:sp>
      <p:sp>
        <p:nvSpPr>
          <p:cNvPr id="7" name="TextBox 6">
            <a:extLst>
              <a:ext uri="{FF2B5EF4-FFF2-40B4-BE49-F238E27FC236}">
                <a16:creationId xmlns:a16="http://schemas.microsoft.com/office/drawing/2014/main" id="{501391C4-7CB4-6D1A-3844-D5352A8C9C07}"/>
              </a:ext>
            </a:extLst>
          </p:cNvPr>
          <p:cNvSpPr txBox="1"/>
          <p:nvPr/>
        </p:nvSpPr>
        <p:spPr>
          <a:xfrm>
            <a:off x="3972696" y="4202175"/>
            <a:ext cx="7304903" cy="369332"/>
          </a:xfrm>
          <a:prstGeom prst="rect">
            <a:avLst/>
          </a:prstGeom>
          <a:noFill/>
        </p:spPr>
        <p:txBody>
          <a:bodyPr wrap="square" rtlCol="0">
            <a:spAutoFit/>
          </a:bodyPr>
          <a:lstStyle/>
          <a:p>
            <a:pPr algn="ctr"/>
            <a:r>
              <a:rPr lang="en-US" b="1">
                <a:solidFill>
                  <a:schemeClr val="bg1"/>
                </a:solidFill>
                <a:latin typeface="Open Sans" panose="020B0606030504020204" pitchFamily="34" charset="0"/>
                <a:ea typeface="Open Sans" panose="020B0606030504020204" pitchFamily="34" charset="0"/>
                <a:cs typeface="Open Sans" panose="020B0606030504020204" pitchFamily="34" charset="0"/>
              </a:rPr>
              <a:t>ĐỒ ÁN CUỐI KÌ MÔN KHAI THÁC DỮ LIỆU</a:t>
            </a:r>
          </a:p>
        </p:txBody>
      </p:sp>
      <p:pic>
        <p:nvPicPr>
          <p:cNvPr id="8" name="Picture 7">
            <a:extLst>
              <a:ext uri="{FF2B5EF4-FFF2-40B4-BE49-F238E27FC236}">
                <a16:creationId xmlns:a16="http://schemas.microsoft.com/office/drawing/2014/main" id="{3A10A2EE-BF3E-933A-CA86-DC17B123EFA3}"/>
              </a:ext>
            </a:extLst>
          </p:cNvPr>
          <p:cNvPicPr>
            <a:picLocks noChangeAspect="1"/>
          </p:cNvPicPr>
          <p:nvPr/>
        </p:nvPicPr>
        <p:blipFill rotWithShape="1">
          <a:blip r:embed="rId4">
            <a:lum bright="70000" contrast="-70000"/>
            <a:extLst>
              <a:ext uri="{BEBA8EAE-BF5A-486C-A8C5-ECC9F3942E4B}">
                <a14:imgProps xmlns:a14="http://schemas.microsoft.com/office/drawing/2010/main">
                  <a14:imgLayer r:embed="rId5">
                    <a14:imgEffect>
                      <a14:colorTemperature colorTemp="1500"/>
                    </a14:imgEffect>
                    <a14:imgEffect>
                      <a14:saturation sat="0"/>
                    </a14:imgEffect>
                  </a14:imgLayer>
                </a14:imgProps>
              </a:ext>
              <a:ext uri="{28A0092B-C50C-407E-A947-70E740481C1C}">
                <a14:useLocalDpi xmlns:a14="http://schemas.microsoft.com/office/drawing/2010/main" val="0"/>
              </a:ext>
            </a:extLst>
          </a:blip>
          <a:srcRect b="35231"/>
          <a:stretch/>
        </p:blipFill>
        <p:spPr>
          <a:xfrm>
            <a:off x="7186998" y="1171633"/>
            <a:ext cx="1371600" cy="1460882"/>
          </a:xfrm>
          <a:prstGeom prst="rect">
            <a:avLst/>
          </a:prstGeom>
        </p:spPr>
      </p:pic>
    </p:spTree>
    <p:extLst>
      <p:ext uri="{BB962C8B-B14F-4D97-AF65-F5344CB8AC3E}">
        <p14:creationId xmlns:p14="http://schemas.microsoft.com/office/powerpoint/2010/main" val="22273338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GIẢI THÍCH ROLLING MEAN</a:t>
              </a:r>
            </a:p>
          </p:txBody>
        </p:sp>
      </p:grpSp>
      <p:grpSp>
        <p:nvGrpSpPr>
          <p:cNvPr id="31" name="Group 30">
            <a:extLst>
              <a:ext uri="{FF2B5EF4-FFF2-40B4-BE49-F238E27FC236}">
                <a16:creationId xmlns:a16="http://schemas.microsoft.com/office/drawing/2014/main" id="{2CB84411-A5C5-3AEB-0EA9-FBC8004E03C3}"/>
              </a:ext>
            </a:extLst>
          </p:cNvPr>
          <p:cNvGrpSpPr/>
          <p:nvPr/>
        </p:nvGrpSpPr>
        <p:grpSpPr>
          <a:xfrm>
            <a:off x="3895693" y="2493985"/>
            <a:ext cx="4400614" cy="1077336"/>
            <a:chOff x="1695385" y="2351664"/>
            <a:chExt cx="4400614" cy="1077336"/>
          </a:xfrm>
        </p:grpSpPr>
        <p:grpSp>
          <p:nvGrpSpPr>
            <p:cNvPr id="32" name="Group 31">
              <a:extLst>
                <a:ext uri="{FF2B5EF4-FFF2-40B4-BE49-F238E27FC236}">
                  <a16:creationId xmlns:a16="http://schemas.microsoft.com/office/drawing/2014/main" id="{00F30BF7-C6F5-9FDB-038D-CEE5890E07C0}"/>
                </a:ext>
              </a:extLst>
            </p:cNvPr>
            <p:cNvGrpSpPr/>
            <p:nvPr/>
          </p:nvGrpSpPr>
          <p:grpSpPr>
            <a:xfrm>
              <a:off x="1695385" y="2351664"/>
              <a:ext cx="4400614" cy="1077336"/>
              <a:chOff x="4341308" y="1015342"/>
              <a:chExt cx="4400614" cy="1077336"/>
            </a:xfrm>
          </p:grpSpPr>
          <p:grpSp>
            <p:nvGrpSpPr>
              <p:cNvPr id="34" name="Group 33">
                <a:extLst>
                  <a:ext uri="{FF2B5EF4-FFF2-40B4-BE49-F238E27FC236}">
                    <a16:creationId xmlns:a16="http://schemas.microsoft.com/office/drawing/2014/main" id="{151A0D1F-4BD0-F02D-F957-EC37B436B165}"/>
                  </a:ext>
                </a:extLst>
              </p:cNvPr>
              <p:cNvGrpSpPr/>
              <p:nvPr/>
            </p:nvGrpSpPr>
            <p:grpSpPr>
              <a:xfrm>
                <a:off x="4341308" y="1015342"/>
                <a:ext cx="4400614" cy="1077336"/>
                <a:chOff x="3932746" y="1828801"/>
                <a:chExt cx="4400614" cy="1077336"/>
              </a:xfrm>
            </p:grpSpPr>
            <p:grpSp>
              <p:nvGrpSpPr>
                <p:cNvPr id="36" name="Group 35">
                  <a:extLst>
                    <a:ext uri="{FF2B5EF4-FFF2-40B4-BE49-F238E27FC236}">
                      <a16:creationId xmlns:a16="http://schemas.microsoft.com/office/drawing/2014/main" id="{DABE7498-0D0F-0702-E0C7-F412FCB8D93E}"/>
                    </a:ext>
                  </a:extLst>
                </p:cNvPr>
                <p:cNvGrpSpPr/>
                <p:nvPr/>
              </p:nvGrpSpPr>
              <p:grpSpPr>
                <a:xfrm>
                  <a:off x="3932746" y="1828801"/>
                  <a:ext cx="4400614" cy="1077336"/>
                  <a:chOff x="2079905" y="4737824"/>
                  <a:chExt cx="2574138" cy="626807"/>
                </a:xfrm>
              </p:grpSpPr>
              <p:sp>
                <p:nvSpPr>
                  <p:cNvPr id="38" name="Rectangle 37">
                    <a:extLst>
                      <a:ext uri="{FF2B5EF4-FFF2-40B4-BE49-F238E27FC236}">
                        <a16:creationId xmlns:a16="http://schemas.microsoft.com/office/drawing/2014/main" id="{A6ACFF41-3D6F-4808-3204-E32A5417AAF5}"/>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B2B3122D-C1E3-985D-16F1-63961C015B0E}"/>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Rectangle 36">
                  <a:extLst>
                    <a:ext uri="{FF2B5EF4-FFF2-40B4-BE49-F238E27FC236}">
                      <a16:creationId xmlns:a16="http://schemas.microsoft.com/office/drawing/2014/main" id="{06369880-DF62-E34C-30B4-332C6E83BF9B}"/>
                    </a:ext>
                  </a:extLst>
                </p:cNvPr>
                <p:cNvSpPr/>
                <p:nvPr/>
              </p:nvSpPr>
              <p:spPr>
                <a:xfrm>
                  <a:off x="4945188" y="1828801"/>
                  <a:ext cx="2375728"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bg1"/>
                      </a:solidFill>
                    </a:rPr>
                    <a:t>6 - 3</a:t>
                  </a:r>
                </a:p>
              </p:txBody>
            </p:sp>
          </p:grpSp>
          <p:pic>
            <p:nvPicPr>
              <p:cNvPr id="35" name="Graphic 34">
                <a:extLst>
                  <a:ext uri="{FF2B5EF4-FFF2-40B4-BE49-F238E27FC236}">
                    <a16:creationId xmlns:a16="http://schemas.microsoft.com/office/drawing/2014/main" id="{1D8A024E-DCF8-501A-CC91-CE1503F38DA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8197" y="1183462"/>
                <a:ext cx="738664" cy="738664"/>
              </a:xfrm>
              <a:prstGeom prst="rect">
                <a:avLst/>
              </a:prstGeom>
            </p:spPr>
          </p:pic>
        </p:grpSp>
        <p:pic>
          <p:nvPicPr>
            <p:cNvPr id="33" name="Graphic 32">
              <a:extLst>
                <a:ext uri="{FF2B5EF4-FFF2-40B4-BE49-F238E27FC236}">
                  <a16:creationId xmlns:a16="http://schemas.microsoft.com/office/drawing/2014/main" id="{099D78C1-EFE3-6711-7B4E-1A0EAF4A7AF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208841" y="2519784"/>
              <a:ext cx="761872" cy="772167"/>
            </a:xfrm>
            <a:prstGeom prst="rect">
              <a:avLst/>
            </a:prstGeom>
          </p:spPr>
        </p:pic>
      </p:grpSp>
      <p:grpSp>
        <p:nvGrpSpPr>
          <p:cNvPr id="100" name="Group 99">
            <a:extLst>
              <a:ext uri="{FF2B5EF4-FFF2-40B4-BE49-F238E27FC236}">
                <a16:creationId xmlns:a16="http://schemas.microsoft.com/office/drawing/2014/main" id="{A7185BE4-D767-0793-4EE3-D753DD9E9D07}"/>
              </a:ext>
            </a:extLst>
          </p:cNvPr>
          <p:cNvGrpSpPr/>
          <p:nvPr/>
        </p:nvGrpSpPr>
        <p:grpSpPr>
          <a:xfrm>
            <a:off x="3895692" y="4984897"/>
            <a:ext cx="4400614" cy="1077336"/>
            <a:chOff x="3895692" y="4984897"/>
            <a:chExt cx="4400614" cy="1077336"/>
          </a:xfrm>
        </p:grpSpPr>
        <p:grpSp>
          <p:nvGrpSpPr>
            <p:cNvPr id="84" name="Group 83">
              <a:extLst>
                <a:ext uri="{FF2B5EF4-FFF2-40B4-BE49-F238E27FC236}">
                  <a16:creationId xmlns:a16="http://schemas.microsoft.com/office/drawing/2014/main" id="{9A6F5F26-9C67-75C2-8F9B-62F5B07D775F}"/>
                </a:ext>
              </a:extLst>
            </p:cNvPr>
            <p:cNvGrpSpPr/>
            <p:nvPr/>
          </p:nvGrpSpPr>
          <p:grpSpPr>
            <a:xfrm>
              <a:off x="3895692" y="4984897"/>
              <a:ext cx="4400614" cy="1077336"/>
              <a:chOff x="4341308" y="1015342"/>
              <a:chExt cx="4400614" cy="1077336"/>
            </a:xfrm>
          </p:grpSpPr>
          <p:grpSp>
            <p:nvGrpSpPr>
              <p:cNvPr id="88" name="Group 87">
                <a:extLst>
                  <a:ext uri="{FF2B5EF4-FFF2-40B4-BE49-F238E27FC236}">
                    <a16:creationId xmlns:a16="http://schemas.microsoft.com/office/drawing/2014/main" id="{D4C5730B-51EB-8625-BE31-FC5D9810D12F}"/>
                  </a:ext>
                </a:extLst>
              </p:cNvPr>
              <p:cNvGrpSpPr/>
              <p:nvPr/>
            </p:nvGrpSpPr>
            <p:grpSpPr>
              <a:xfrm>
                <a:off x="4341308" y="1015342"/>
                <a:ext cx="4400614" cy="1077336"/>
                <a:chOff x="3932746" y="1828801"/>
                <a:chExt cx="4400614" cy="1077336"/>
              </a:xfrm>
            </p:grpSpPr>
            <p:grpSp>
              <p:nvGrpSpPr>
                <p:cNvPr id="90" name="Group 89">
                  <a:extLst>
                    <a:ext uri="{FF2B5EF4-FFF2-40B4-BE49-F238E27FC236}">
                      <a16:creationId xmlns:a16="http://schemas.microsoft.com/office/drawing/2014/main" id="{FFAC09E4-7A96-B602-44E5-F6FEF9C1E63B}"/>
                    </a:ext>
                  </a:extLst>
                </p:cNvPr>
                <p:cNvGrpSpPr/>
                <p:nvPr/>
              </p:nvGrpSpPr>
              <p:grpSpPr>
                <a:xfrm>
                  <a:off x="3932746" y="1828801"/>
                  <a:ext cx="4400614" cy="1077336"/>
                  <a:chOff x="2079905" y="4737824"/>
                  <a:chExt cx="2574138" cy="626807"/>
                </a:xfrm>
              </p:grpSpPr>
              <p:sp>
                <p:nvSpPr>
                  <p:cNvPr id="92" name="Rectangle 91">
                    <a:extLst>
                      <a:ext uri="{FF2B5EF4-FFF2-40B4-BE49-F238E27FC236}">
                        <a16:creationId xmlns:a16="http://schemas.microsoft.com/office/drawing/2014/main" id="{F49A329F-AEF9-03FA-D015-336760AFEEBA}"/>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5E90F4CA-A6F6-0154-FFBB-ED21721957CA}"/>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1" name="Rectangle 90">
                  <a:extLst>
                    <a:ext uri="{FF2B5EF4-FFF2-40B4-BE49-F238E27FC236}">
                      <a16:creationId xmlns:a16="http://schemas.microsoft.com/office/drawing/2014/main" id="{5BA4D2CE-1820-5C91-78C1-1D8A1B57C0D2}"/>
                    </a:ext>
                  </a:extLst>
                </p:cNvPr>
                <p:cNvSpPr/>
                <p:nvPr/>
              </p:nvSpPr>
              <p:spPr>
                <a:xfrm>
                  <a:off x="4945188" y="1828801"/>
                  <a:ext cx="2375728"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bg1"/>
                      </a:solidFill>
                    </a:rPr>
                    <a:t>? - ?</a:t>
                  </a:r>
                </a:p>
              </p:txBody>
            </p:sp>
          </p:grpSp>
          <p:pic>
            <p:nvPicPr>
              <p:cNvPr id="89" name="Graphic 88">
                <a:extLst>
                  <a:ext uri="{FF2B5EF4-FFF2-40B4-BE49-F238E27FC236}">
                    <a16:creationId xmlns:a16="http://schemas.microsoft.com/office/drawing/2014/main" id="{CAEBD2EE-E223-4F14-EA94-B599815EBB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88604" y="1183462"/>
                <a:ext cx="738664" cy="738664"/>
              </a:xfrm>
              <a:prstGeom prst="rect">
                <a:avLst/>
              </a:prstGeom>
            </p:spPr>
          </p:pic>
        </p:grpSp>
        <p:pic>
          <p:nvPicPr>
            <p:cNvPr id="94" name="Graphic 93">
              <a:extLst>
                <a:ext uri="{FF2B5EF4-FFF2-40B4-BE49-F238E27FC236}">
                  <a16:creationId xmlns:a16="http://schemas.microsoft.com/office/drawing/2014/main" id="{2506825F-27DB-9ADB-4FDA-46580B4ADDE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114215" y="5112492"/>
              <a:ext cx="575396" cy="779189"/>
            </a:xfrm>
            <a:prstGeom prst="rect">
              <a:avLst/>
            </a:prstGeom>
          </p:spPr>
        </p:pic>
      </p:grpSp>
      <p:grpSp>
        <p:nvGrpSpPr>
          <p:cNvPr id="98" name="Group 97">
            <a:extLst>
              <a:ext uri="{FF2B5EF4-FFF2-40B4-BE49-F238E27FC236}">
                <a16:creationId xmlns:a16="http://schemas.microsoft.com/office/drawing/2014/main" id="{0B482BBB-E4E5-8BAB-296B-EC345762161E}"/>
              </a:ext>
            </a:extLst>
          </p:cNvPr>
          <p:cNvGrpSpPr/>
          <p:nvPr/>
        </p:nvGrpSpPr>
        <p:grpSpPr>
          <a:xfrm>
            <a:off x="3895693" y="1253393"/>
            <a:ext cx="4400614" cy="1077336"/>
            <a:chOff x="3895693" y="1253393"/>
            <a:chExt cx="4400614" cy="1077336"/>
          </a:xfrm>
        </p:grpSpPr>
        <p:grpSp>
          <p:nvGrpSpPr>
            <p:cNvPr id="2" name="Group 1">
              <a:extLst>
                <a:ext uri="{FF2B5EF4-FFF2-40B4-BE49-F238E27FC236}">
                  <a16:creationId xmlns:a16="http://schemas.microsoft.com/office/drawing/2014/main" id="{A0D80F3A-0382-F231-B470-B62821100CFD}"/>
                </a:ext>
              </a:extLst>
            </p:cNvPr>
            <p:cNvGrpSpPr/>
            <p:nvPr/>
          </p:nvGrpSpPr>
          <p:grpSpPr>
            <a:xfrm>
              <a:off x="3895693" y="1253393"/>
              <a:ext cx="4400614" cy="1077336"/>
              <a:chOff x="4341308" y="1015342"/>
              <a:chExt cx="4400614" cy="1077336"/>
            </a:xfrm>
          </p:grpSpPr>
          <p:grpSp>
            <p:nvGrpSpPr>
              <p:cNvPr id="3" name="Group 2">
                <a:extLst>
                  <a:ext uri="{FF2B5EF4-FFF2-40B4-BE49-F238E27FC236}">
                    <a16:creationId xmlns:a16="http://schemas.microsoft.com/office/drawing/2014/main" id="{447B59D7-BFB8-789A-E23D-C1B5590CD074}"/>
                  </a:ext>
                </a:extLst>
              </p:cNvPr>
              <p:cNvGrpSpPr/>
              <p:nvPr/>
            </p:nvGrpSpPr>
            <p:grpSpPr>
              <a:xfrm>
                <a:off x="4341308" y="1015342"/>
                <a:ext cx="4400614" cy="1077336"/>
                <a:chOff x="3932746" y="1828801"/>
                <a:chExt cx="4400614" cy="1077336"/>
              </a:xfrm>
            </p:grpSpPr>
            <p:grpSp>
              <p:nvGrpSpPr>
                <p:cNvPr id="10" name="Group 9">
                  <a:extLst>
                    <a:ext uri="{FF2B5EF4-FFF2-40B4-BE49-F238E27FC236}">
                      <a16:creationId xmlns:a16="http://schemas.microsoft.com/office/drawing/2014/main" id="{2E14D95F-9DA8-8A2B-18C1-CE32FBAE6C72}"/>
                    </a:ext>
                  </a:extLst>
                </p:cNvPr>
                <p:cNvGrpSpPr/>
                <p:nvPr/>
              </p:nvGrpSpPr>
              <p:grpSpPr>
                <a:xfrm>
                  <a:off x="3932746" y="1828801"/>
                  <a:ext cx="4400614" cy="1077336"/>
                  <a:chOff x="2079905" y="4737824"/>
                  <a:chExt cx="2574138" cy="626807"/>
                </a:xfrm>
              </p:grpSpPr>
              <p:sp>
                <p:nvSpPr>
                  <p:cNvPr id="15" name="Rectangle 14">
                    <a:extLst>
                      <a:ext uri="{FF2B5EF4-FFF2-40B4-BE49-F238E27FC236}">
                        <a16:creationId xmlns:a16="http://schemas.microsoft.com/office/drawing/2014/main" id="{07FE7352-6046-C044-3E52-33F447563419}"/>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DADC311-ED99-E82B-4E6B-2D1EE23AF937}"/>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Rectangle 8">
                  <a:extLst>
                    <a:ext uri="{FF2B5EF4-FFF2-40B4-BE49-F238E27FC236}">
                      <a16:creationId xmlns:a16="http://schemas.microsoft.com/office/drawing/2014/main" id="{45D085EC-0722-0525-4E13-3A97DFACAFF1}"/>
                    </a:ext>
                  </a:extLst>
                </p:cNvPr>
                <p:cNvSpPr/>
                <p:nvPr/>
              </p:nvSpPr>
              <p:spPr>
                <a:xfrm>
                  <a:off x="4945188" y="1828801"/>
                  <a:ext cx="2375728"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bg1"/>
                      </a:solidFill>
                    </a:rPr>
                    <a:t>0 - 3</a:t>
                  </a:r>
                </a:p>
              </p:txBody>
            </p:sp>
          </p:grpSp>
          <p:pic>
            <p:nvPicPr>
              <p:cNvPr id="7" name="Graphic 6">
                <a:extLst>
                  <a:ext uri="{FF2B5EF4-FFF2-40B4-BE49-F238E27FC236}">
                    <a16:creationId xmlns:a16="http://schemas.microsoft.com/office/drawing/2014/main" id="{37A39A94-EAEF-A888-79B4-F3F286AB774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877971" y="1183462"/>
                <a:ext cx="738664" cy="738664"/>
              </a:xfrm>
              <a:prstGeom prst="rect">
                <a:avLst/>
              </a:prstGeom>
            </p:spPr>
          </p:pic>
        </p:grpSp>
        <p:pic>
          <p:nvPicPr>
            <p:cNvPr id="95" name="Graphic 94">
              <a:extLst>
                <a:ext uri="{FF2B5EF4-FFF2-40B4-BE49-F238E27FC236}">
                  <a16:creationId xmlns:a16="http://schemas.microsoft.com/office/drawing/2014/main" id="{7BA54924-DF6C-B836-659E-160B31E4644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4007130" y="1507594"/>
              <a:ext cx="789566" cy="669934"/>
            </a:xfrm>
            <a:prstGeom prst="rect">
              <a:avLst/>
            </a:prstGeom>
          </p:spPr>
        </p:pic>
      </p:grpSp>
      <p:grpSp>
        <p:nvGrpSpPr>
          <p:cNvPr id="99" name="Group 98">
            <a:extLst>
              <a:ext uri="{FF2B5EF4-FFF2-40B4-BE49-F238E27FC236}">
                <a16:creationId xmlns:a16="http://schemas.microsoft.com/office/drawing/2014/main" id="{CF872A3F-DA91-2C56-F10A-A662016F82FA}"/>
              </a:ext>
            </a:extLst>
          </p:cNvPr>
          <p:cNvGrpSpPr/>
          <p:nvPr/>
        </p:nvGrpSpPr>
        <p:grpSpPr>
          <a:xfrm>
            <a:off x="3895693" y="3739441"/>
            <a:ext cx="4400614" cy="1077336"/>
            <a:chOff x="3895693" y="3739441"/>
            <a:chExt cx="4400614" cy="1077336"/>
          </a:xfrm>
        </p:grpSpPr>
        <p:grpSp>
          <p:nvGrpSpPr>
            <p:cNvPr id="41" name="Group 40">
              <a:extLst>
                <a:ext uri="{FF2B5EF4-FFF2-40B4-BE49-F238E27FC236}">
                  <a16:creationId xmlns:a16="http://schemas.microsoft.com/office/drawing/2014/main" id="{26426147-CBA4-C83F-09B6-BBBE2FDB9B38}"/>
                </a:ext>
              </a:extLst>
            </p:cNvPr>
            <p:cNvGrpSpPr/>
            <p:nvPr/>
          </p:nvGrpSpPr>
          <p:grpSpPr>
            <a:xfrm>
              <a:off x="3895693" y="3739441"/>
              <a:ext cx="4400614" cy="1077336"/>
              <a:chOff x="4341308" y="1015342"/>
              <a:chExt cx="4400614" cy="1077336"/>
            </a:xfrm>
          </p:grpSpPr>
          <p:grpSp>
            <p:nvGrpSpPr>
              <p:cNvPr id="43" name="Group 42">
                <a:extLst>
                  <a:ext uri="{FF2B5EF4-FFF2-40B4-BE49-F238E27FC236}">
                    <a16:creationId xmlns:a16="http://schemas.microsoft.com/office/drawing/2014/main" id="{A8CD619C-772C-F69B-13FC-3A505CD89C1F}"/>
                  </a:ext>
                </a:extLst>
              </p:cNvPr>
              <p:cNvGrpSpPr/>
              <p:nvPr/>
            </p:nvGrpSpPr>
            <p:grpSpPr>
              <a:xfrm>
                <a:off x="4341308" y="1015342"/>
                <a:ext cx="4400614" cy="1077336"/>
                <a:chOff x="3932746" y="1828801"/>
                <a:chExt cx="4400614" cy="1077336"/>
              </a:xfrm>
            </p:grpSpPr>
            <p:grpSp>
              <p:nvGrpSpPr>
                <p:cNvPr id="76" name="Group 75">
                  <a:extLst>
                    <a:ext uri="{FF2B5EF4-FFF2-40B4-BE49-F238E27FC236}">
                      <a16:creationId xmlns:a16="http://schemas.microsoft.com/office/drawing/2014/main" id="{6A6CBBAE-BEE1-1B06-55AE-C124AC3AA000}"/>
                    </a:ext>
                  </a:extLst>
                </p:cNvPr>
                <p:cNvGrpSpPr/>
                <p:nvPr/>
              </p:nvGrpSpPr>
              <p:grpSpPr>
                <a:xfrm>
                  <a:off x="3932746" y="1828801"/>
                  <a:ext cx="4400614" cy="1077336"/>
                  <a:chOff x="2079905" y="4737824"/>
                  <a:chExt cx="2574138" cy="626807"/>
                </a:xfrm>
              </p:grpSpPr>
              <p:sp>
                <p:nvSpPr>
                  <p:cNvPr id="78" name="Rectangle 77">
                    <a:extLst>
                      <a:ext uri="{FF2B5EF4-FFF2-40B4-BE49-F238E27FC236}">
                        <a16:creationId xmlns:a16="http://schemas.microsoft.com/office/drawing/2014/main" id="{BC65154D-7586-622A-AFF5-BE01943CA13C}"/>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56533B7A-8784-DC14-D812-3FDDED086476}"/>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02306DDE-1939-E380-72B4-FB93DB3D2A5A}"/>
                    </a:ext>
                  </a:extLst>
                </p:cNvPr>
                <p:cNvSpPr/>
                <p:nvPr/>
              </p:nvSpPr>
              <p:spPr>
                <a:xfrm>
                  <a:off x="4945188" y="1828801"/>
                  <a:ext cx="2375728"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chemeClr val="bg1"/>
                      </a:solidFill>
                    </a:rPr>
                    <a:t>4 - 0</a:t>
                  </a:r>
                </a:p>
              </p:txBody>
            </p:sp>
          </p:grpSp>
          <p:pic>
            <p:nvPicPr>
              <p:cNvPr id="75" name="Graphic 74">
                <a:extLst>
                  <a:ext uri="{FF2B5EF4-FFF2-40B4-BE49-F238E27FC236}">
                    <a16:creationId xmlns:a16="http://schemas.microsoft.com/office/drawing/2014/main" id="{187FF052-C220-9B1C-2269-B7DED75588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78197" y="1183462"/>
                <a:ext cx="738664" cy="738664"/>
              </a:xfrm>
              <a:prstGeom prst="rect">
                <a:avLst/>
              </a:prstGeom>
            </p:spPr>
          </p:pic>
        </p:grpSp>
        <p:pic>
          <p:nvPicPr>
            <p:cNvPr id="96" name="Graphic 95">
              <a:extLst>
                <a:ext uri="{FF2B5EF4-FFF2-40B4-BE49-F238E27FC236}">
                  <a16:creationId xmlns:a16="http://schemas.microsoft.com/office/drawing/2014/main" id="{2BD675F2-B857-C4DD-3795-BDA9BF597973}"/>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7442988" y="3907561"/>
              <a:ext cx="717399" cy="825332"/>
            </a:xfrm>
            <a:prstGeom prst="rect">
              <a:avLst/>
            </a:prstGeom>
          </p:spPr>
        </p:pic>
      </p:grpSp>
      <p:sp>
        <p:nvSpPr>
          <p:cNvPr id="97" name="TextBox 96">
            <a:extLst>
              <a:ext uri="{FF2B5EF4-FFF2-40B4-BE49-F238E27FC236}">
                <a16:creationId xmlns:a16="http://schemas.microsoft.com/office/drawing/2014/main" id="{828F8580-97D5-AE14-5710-8DE559CFEFDB}"/>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Tree>
    <p:extLst>
      <p:ext uri="{BB962C8B-B14F-4D97-AF65-F5344CB8AC3E}">
        <p14:creationId xmlns:p14="http://schemas.microsoft.com/office/powerpoint/2010/main" val="6278935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wipe(left)">
                                      <p:cBhvr>
                                        <p:cTn id="12" dur="500"/>
                                        <p:tgtEl>
                                          <p:spTgt spid="98"/>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left)">
                                      <p:cBhvr>
                                        <p:cTn id="16" dur="500"/>
                                        <p:tgtEl>
                                          <p:spTgt spid="3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99"/>
                                        </p:tgtEl>
                                        <p:attrNameLst>
                                          <p:attrName>style.visibility</p:attrName>
                                        </p:attrNameLst>
                                      </p:cBhvr>
                                      <p:to>
                                        <p:strVal val="visible"/>
                                      </p:to>
                                    </p:set>
                                    <p:animEffect transition="in" filter="wipe(left)">
                                      <p:cBhvr>
                                        <p:cTn id="20" dur="500"/>
                                        <p:tgtEl>
                                          <p:spTgt spid="99"/>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00"/>
                                        </p:tgtEl>
                                        <p:attrNameLst>
                                          <p:attrName>style.visibility</p:attrName>
                                        </p:attrNameLst>
                                      </p:cBhvr>
                                      <p:to>
                                        <p:strVal val="visible"/>
                                      </p:to>
                                    </p:set>
                                    <p:animEffect transition="in" filter="wipe(left)">
                                      <p:cBhvr>
                                        <p:cTn id="24"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C2071733-BB16-6BD9-2487-5AFD37B96250}"/>
              </a:ext>
            </a:extLst>
          </p:cNvPr>
          <p:cNvSpPr/>
          <p:nvPr/>
        </p:nvSpPr>
        <p:spPr>
          <a:xfrm>
            <a:off x="2762655" y="1940067"/>
            <a:ext cx="7344383" cy="32490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GIẢI THÍCH ROLLING MEAN</a:t>
              </a:r>
            </a:p>
          </p:txBody>
        </p:sp>
      </p:grpSp>
      <p:sp>
        <p:nvSpPr>
          <p:cNvPr id="97" name="TextBox 96">
            <a:extLst>
              <a:ext uri="{FF2B5EF4-FFF2-40B4-BE49-F238E27FC236}">
                <a16:creationId xmlns:a16="http://schemas.microsoft.com/office/drawing/2014/main" id="{828F8580-97D5-AE14-5710-8DE559CFEFDB}"/>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grpSp>
        <p:nvGrpSpPr>
          <p:cNvPr id="19" name="Group 18">
            <a:extLst>
              <a:ext uri="{FF2B5EF4-FFF2-40B4-BE49-F238E27FC236}">
                <a16:creationId xmlns:a16="http://schemas.microsoft.com/office/drawing/2014/main" id="{F575BEA1-F9A0-A2DC-C7AF-E03B6210E275}"/>
              </a:ext>
            </a:extLst>
          </p:cNvPr>
          <p:cNvGrpSpPr/>
          <p:nvPr/>
        </p:nvGrpSpPr>
        <p:grpSpPr>
          <a:xfrm>
            <a:off x="2917708" y="2064632"/>
            <a:ext cx="7007280" cy="2981312"/>
            <a:chOff x="6155925" y="1998951"/>
            <a:chExt cx="7007280" cy="2981312"/>
          </a:xfrm>
        </p:grpSpPr>
        <p:sp>
          <p:nvSpPr>
            <p:cNvPr id="5" name="Rectangle 4">
              <a:extLst>
                <a:ext uri="{FF2B5EF4-FFF2-40B4-BE49-F238E27FC236}">
                  <a16:creationId xmlns:a16="http://schemas.microsoft.com/office/drawing/2014/main" id="{6453D697-CC87-3FA2-8DB6-E06FEFD1AEF4}"/>
                </a:ext>
              </a:extLst>
            </p:cNvPr>
            <p:cNvSpPr/>
            <p:nvPr/>
          </p:nvSpPr>
          <p:spPr>
            <a:xfrm>
              <a:off x="9022708"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gf</a:t>
              </a:r>
            </a:p>
          </p:txBody>
        </p:sp>
        <p:sp>
          <p:nvSpPr>
            <p:cNvPr id="6" name="Rectangle 5">
              <a:extLst>
                <a:ext uri="{FF2B5EF4-FFF2-40B4-BE49-F238E27FC236}">
                  <a16:creationId xmlns:a16="http://schemas.microsoft.com/office/drawing/2014/main" id="{5112037A-9E12-397D-F061-8D926001FC1C}"/>
                </a:ext>
              </a:extLst>
            </p:cNvPr>
            <p:cNvSpPr/>
            <p:nvPr/>
          </p:nvSpPr>
          <p:spPr>
            <a:xfrm>
              <a:off x="7530910"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ga</a:t>
              </a:r>
            </a:p>
          </p:txBody>
        </p:sp>
        <p:sp>
          <p:nvSpPr>
            <p:cNvPr id="8" name="Rectangle 7">
              <a:extLst>
                <a:ext uri="{FF2B5EF4-FFF2-40B4-BE49-F238E27FC236}">
                  <a16:creationId xmlns:a16="http://schemas.microsoft.com/office/drawing/2014/main" id="{643D2DEB-FFE5-A836-79A7-5C69582867CC}"/>
                </a:ext>
              </a:extLst>
            </p:cNvPr>
            <p:cNvSpPr/>
            <p:nvPr/>
          </p:nvSpPr>
          <p:spPr>
            <a:xfrm>
              <a:off x="6155925" y="3035702"/>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shot</a:t>
              </a:r>
            </a:p>
          </p:txBody>
        </p:sp>
        <p:sp>
          <p:nvSpPr>
            <p:cNvPr id="11" name="Rectangle 10">
              <a:extLst>
                <a:ext uri="{FF2B5EF4-FFF2-40B4-BE49-F238E27FC236}">
                  <a16:creationId xmlns:a16="http://schemas.microsoft.com/office/drawing/2014/main" id="{D1284D66-D6EF-9D86-EA5C-0B372F9F0F57}"/>
                </a:ext>
              </a:extLst>
            </p:cNvPr>
            <p:cNvSpPr/>
            <p:nvPr/>
          </p:nvSpPr>
          <p:spPr>
            <a:xfrm>
              <a:off x="10467570"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sot</a:t>
              </a:r>
            </a:p>
          </p:txBody>
        </p:sp>
        <p:sp>
          <p:nvSpPr>
            <p:cNvPr id="12" name="Rectangle 11">
              <a:extLst>
                <a:ext uri="{FF2B5EF4-FFF2-40B4-BE49-F238E27FC236}">
                  <a16:creationId xmlns:a16="http://schemas.microsoft.com/office/drawing/2014/main" id="{F550C7C2-1D71-45D4-20D9-57D5CDBA1128}"/>
                </a:ext>
              </a:extLst>
            </p:cNvPr>
            <p:cNvSpPr/>
            <p:nvPr/>
          </p:nvSpPr>
          <p:spPr>
            <a:xfrm>
              <a:off x="11889491" y="3035702"/>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dist</a:t>
              </a:r>
            </a:p>
          </p:txBody>
        </p:sp>
        <p:sp>
          <p:nvSpPr>
            <p:cNvPr id="13" name="Rectangle 12">
              <a:extLst>
                <a:ext uri="{FF2B5EF4-FFF2-40B4-BE49-F238E27FC236}">
                  <a16:creationId xmlns:a16="http://schemas.microsoft.com/office/drawing/2014/main" id="{33ACD3A1-957D-9A35-77E2-76B9E4EC0520}"/>
                </a:ext>
              </a:extLst>
            </p:cNvPr>
            <p:cNvSpPr/>
            <p:nvPr/>
          </p:nvSpPr>
          <p:spPr>
            <a:xfrm>
              <a:off x="7548663" y="429446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fk</a:t>
              </a:r>
            </a:p>
          </p:txBody>
        </p:sp>
        <p:sp>
          <p:nvSpPr>
            <p:cNvPr id="14" name="Rectangle 13">
              <a:extLst>
                <a:ext uri="{FF2B5EF4-FFF2-40B4-BE49-F238E27FC236}">
                  <a16:creationId xmlns:a16="http://schemas.microsoft.com/office/drawing/2014/main" id="{73A8BE25-2479-9BB4-56B2-9155B607079C}"/>
                </a:ext>
              </a:extLst>
            </p:cNvPr>
            <p:cNvSpPr/>
            <p:nvPr/>
          </p:nvSpPr>
          <p:spPr>
            <a:xfrm>
              <a:off x="10496753" y="429446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pk</a:t>
              </a:r>
            </a:p>
          </p:txBody>
        </p:sp>
        <p:sp>
          <p:nvSpPr>
            <p:cNvPr id="17" name="Rectangle 16">
              <a:extLst>
                <a:ext uri="{FF2B5EF4-FFF2-40B4-BE49-F238E27FC236}">
                  <a16:creationId xmlns:a16="http://schemas.microsoft.com/office/drawing/2014/main" id="{31F5C53B-0C84-3C33-6769-EB2D3C14C823}"/>
                </a:ext>
              </a:extLst>
            </p:cNvPr>
            <p:cNvSpPr/>
            <p:nvPr/>
          </p:nvSpPr>
          <p:spPr>
            <a:xfrm>
              <a:off x="9036206" y="429446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pkatt</a:t>
              </a:r>
            </a:p>
          </p:txBody>
        </p:sp>
      </p:grpSp>
      <p:sp>
        <p:nvSpPr>
          <p:cNvPr id="18" name="Rectangle 17">
            <a:extLst>
              <a:ext uri="{FF2B5EF4-FFF2-40B4-BE49-F238E27FC236}">
                <a16:creationId xmlns:a16="http://schemas.microsoft.com/office/drawing/2014/main" id="{952A0441-7B44-AE08-AB88-A69D4DEA8E72}"/>
              </a:ext>
            </a:extLst>
          </p:cNvPr>
          <p:cNvSpPr/>
          <p:nvPr/>
        </p:nvSpPr>
        <p:spPr>
          <a:xfrm>
            <a:off x="4310446" y="2854021"/>
            <a:ext cx="4221804" cy="1439628"/>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TÍNH TRUNG BÌNH</a:t>
            </a:r>
          </a:p>
          <a:p>
            <a:pPr algn="ctr"/>
            <a:r>
              <a:rPr lang="en-US" sz="2000" b="1">
                <a:solidFill>
                  <a:srgbClr val="37003C"/>
                </a:solidFill>
              </a:rPr>
              <a:t>CÁC CHỈ SỐ TRONG 3 TRẬN GẦN NHẤT</a:t>
            </a:r>
          </a:p>
        </p:txBody>
      </p:sp>
    </p:spTree>
    <p:extLst>
      <p:ext uri="{BB962C8B-B14F-4D97-AF65-F5344CB8AC3E}">
        <p14:creationId xmlns:p14="http://schemas.microsoft.com/office/powerpoint/2010/main" val="2681346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left)">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2" name="TextBox 1">
            <a:extLst>
              <a:ext uri="{FF2B5EF4-FFF2-40B4-BE49-F238E27FC236}">
                <a16:creationId xmlns:a16="http://schemas.microsoft.com/office/drawing/2014/main" id="{FDE892F3-4EF0-F9D1-3F98-7A69B6E90D19}"/>
              </a:ext>
            </a:extLst>
          </p:cNvPr>
          <p:cNvSpPr txBox="1"/>
          <p:nvPr/>
        </p:nvSpPr>
        <p:spPr>
          <a:xfrm>
            <a:off x="1006805" y="363491"/>
            <a:ext cx="3424335" cy="461665"/>
          </a:xfrm>
          <a:prstGeom prst="rect">
            <a:avLst/>
          </a:prstGeom>
          <a:noFill/>
        </p:spPr>
        <p:txBody>
          <a:bodyPr wrap="none" rtlCol="0">
            <a:spAutoFit/>
          </a:bodyPr>
          <a:lstStyle/>
          <a:p>
            <a:r>
              <a:rPr lang="en-US" sz="2400" b="1"/>
              <a:t>CHUẨN HÓA DỮ LIỆU</a:t>
            </a:r>
          </a:p>
        </p:txBody>
      </p:sp>
      <p:grpSp>
        <p:nvGrpSpPr>
          <p:cNvPr id="9" name="Group 8">
            <a:extLst>
              <a:ext uri="{FF2B5EF4-FFF2-40B4-BE49-F238E27FC236}">
                <a16:creationId xmlns:a16="http://schemas.microsoft.com/office/drawing/2014/main" id="{D7D431AF-DF7E-66EA-85E1-AE72E92EC38E}"/>
              </a:ext>
            </a:extLst>
          </p:cNvPr>
          <p:cNvGrpSpPr/>
          <p:nvPr/>
        </p:nvGrpSpPr>
        <p:grpSpPr>
          <a:xfrm>
            <a:off x="1584296" y="1204056"/>
            <a:ext cx="8868965" cy="1074904"/>
            <a:chOff x="913084" y="1058137"/>
            <a:chExt cx="8868965" cy="1074904"/>
          </a:xfrm>
        </p:grpSpPr>
        <p:grpSp>
          <p:nvGrpSpPr>
            <p:cNvPr id="58" name="Group 57">
              <a:extLst>
                <a:ext uri="{FF2B5EF4-FFF2-40B4-BE49-F238E27FC236}">
                  <a16:creationId xmlns:a16="http://schemas.microsoft.com/office/drawing/2014/main" id="{1AD1F7C8-3F13-6ED5-1FDE-E701B68C6246}"/>
                </a:ext>
              </a:extLst>
            </p:cNvPr>
            <p:cNvGrpSpPr/>
            <p:nvPr/>
          </p:nvGrpSpPr>
          <p:grpSpPr>
            <a:xfrm>
              <a:off x="913084" y="1058137"/>
              <a:ext cx="4940703" cy="1074904"/>
              <a:chOff x="3932746" y="1828801"/>
              <a:chExt cx="4940703" cy="1074904"/>
            </a:xfrm>
          </p:grpSpPr>
          <p:grpSp>
            <p:nvGrpSpPr>
              <p:cNvPr id="52" name="Group 51">
                <a:extLst>
                  <a:ext uri="{FF2B5EF4-FFF2-40B4-BE49-F238E27FC236}">
                    <a16:creationId xmlns:a16="http://schemas.microsoft.com/office/drawing/2014/main" id="{5A285FCB-3FFC-0EEE-9631-74B59F2828AF}"/>
                  </a:ext>
                </a:extLst>
              </p:cNvPr>
              <p:cNvGrpSpPr/>
              <p:nvPr/>
            </p:nvGrpSpPr>
            <p:grpSpPr>
              <a:xfrm>
                <a:off x="3932746" y="1828801"/>
                <a:ext cx="1012443" cy="1074904"/>
                <a:chOff x="3932746" y="1828801"/>
                <a:chExt cx="1012443" cy="1074904"/>
              </a:xfrm>
            </p:grpSpPr>
            <p:sp>
              <p:nvSpPr>
                <p:cNvPr id="4" name="Rectangle 3">
                  <a:extLst>
                    <a:ext uri="{FF2B5EF4-FFF2-40B4-BE49-F238E27FC236}">
                      <a16:creationId xmlns:a16="http://schemas.microsoft.com/office/drawing/2014/main" id="{74DABE79-83D4-6DCA-8962-3F2BBD44B662}"/>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Graphic 10">
                  <a:extLst>
                    <a:ext uri="{FF2B5EF4-FFF2-40B4-BE49-F238E27FC236}">
                      <a16:creationId xmlns:a16="http://schemas.microsoft.com/office/drawing/2014/main" id="{CAF0A8E0-8E78-395E-4021-43FEC0B37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4045924" y="1977364"/>
                  <a:ext cx="718920" cy="728634"/>
                </a:xfrm>
                <a:prstGeom prst="rect">
                  <a:avLst/>
                </a:prstGeom>
              </p:spPr>
            </p:pic>
          </p:grpSp>
          <p:sp>
            <p:nvSpPr>
              <p:cNvPr id="51" name="Rectangle 50">
                <a:extLst>
                  <a:ext uri="{FF2B5EF4-FFF2-40B4-BE49-F238E27FC236}">
                    <a16:creationId xmlns:a16="http://schemas.microsoft.com/office/drawing/2014/main" id="{262533C4-E999-CA5B-EE3F-F188E97BA082}"/>
                  </a:ext>
                </a:extLst>
              </p:cNvPr>
              <p:cNvSpPr/>
              <p:nvPr/>
            </p:nvSpPr>
            <p:spPr>
              <a:xfrm>
                <a:off x="4945187" y="1828801"/>
                <a:ext cx="3928262"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MANCHESTER UNITED</a:t>
                </a:r>
              </a:p>
            </p:txBody>
          </p:sp>
        </p:grpSp>
        <p:sp>
          <p:nvSpPr>
            <p:cNvPr id="8" name="Rectangle 7">
              <a:extLst>
                <a:ext uri="{FF2B5EF4-FFF2-40B4-BE49-F238E27FC236}">
                  <a16:creationId xmlns:a16="http://schemas.microsoft.com/office/drawing/2014/main" id="{9AE49D2E-C67C-CF04-8EF0-C9FE8918A036}"/>
                </a:ext>
              </a:extLst>
            </p:cNvPr>
            <p:cNvSpPr/>
            <p:nvPr/>
          </p:nvSpPr>
          <p:spPr>
            <a:xfrm>
              <a:off x="5853787" y="1058137"/>
              <a:ext cx="3928262" cy="1074904"/>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3A0640"/>
                  </a:solidFill>
                </a:rPr>
                <a:t>MANCHESTER UTD</a:t>
              </a:r>
            </a:p>
          </p:txBody>
        </p:sp>
      </p:grpSp>
      <p:grpSp>
        <p:nvGrpSpPr>
          <p:cNvPr id="10" name="Group 9">
            <a:extLst>
              <a:ext uri="{FF2B5EF4-FFF2-40B4-BE49-F238E27FC236}">
                <a16:creationId xmlns:a16="http://schemas.microsoft.com/office/drawing/2014/main" id="{7930574F-CE3F-691E-D9CC-D6DD4421C48F}"/>
              </a:ext>
            </a:extLst>
          </p:cNvPr>
          <p:cNvGrpSpPr/>
          <p:nvPr/>
        </p:nvGrpSpPr>
        <p:grpSpPr>
          <a:xfrm>
            <a:off x="1584296" y="2321755"/>
            <a:ext cx="8868963" cy="1074904"/>
            <a:chOff x="913084" y="1058137"/>
            <a:chExt cx="8868963" cy="1074904"/>
          </a:xfrm>
        </p:grpSpPr>
        <p:grpSp>
          <p:nvGrpSpPr>
            <p:cNvPr id="12" name="Group 11">
              <a:extLst>
                <a:ext uri="{FF2B5EF4-FFF2-40B4-BE49-F238E27FC236}">
                  <a16:creationId xmlns:a16="http://schemas.microsoft.com/office/drawing/2014/main" id="{5D3BD42E-E50C-EAC3-455F-335C45CC7DE2}"/>
                </a:ext>
              </a:extLst>
            </p:cNvPr>
            <p:cNvGrpSpPr/>
            <p:nvPr/>
          </p:nvGrpSpPr>
          <p:grpSpPr>
            <a:xfrm>
              <a:off x="913084" y="1058137"/>
              <a:ext cx="4940703" cy="1074904"/>
              <a:chOff x="3932746" y="1828801"/>
              <a:chExt cx="4940703" cy="1074904"/>
            </a:xfrm>
          </p:grpSpPr>
          <p:grpSp>
            <p:nvGrpSpPr>
              <p:cNvPr id="14" name="Group 13">
                <a:extLst>
                  <a:ext uri="{FF2B5EF4-FFF2-40B4-BE49-F238E27FC236}">
                    <a16:creationId xmlns:a16="http://schemas.microsoft.com/office/drawing/2014/main" id="{06C03CB1-31C8-25F8-068A-4850B47A52D9}"/>
                  </a:ext>
                </a:extLst>
              </p:cNvPr>
              <p:cNvGrpSpPr/>
              <p:nvPr/>
            </p:nvGrpSpPr>
            <p:grpSpPr>
              <a:xfrm>
                <a:off x="3932746" y="1828801"/>
                <a:ext cx="1012443" cy="1074904"/>
                <a:chOff x="3932746" y="1828801"/>
                <a:chExt cx="1012443" cy="1074904"/>
              </a:xfrm>
            </p:grpSpPr>
            <p:sp>
              <p:nvSpPr>
                <p:cNvPr id="16" name="Rectangle 15">
                  <a:extLst>
                    <a:ext uri="{FF2B5EF4-FFF2-40B4-BE49-F238E27FC236}">
                      <a16:creationId xmlns:a16="http://schemas.microsoft.com/office/drawing/2014/main" id="{2E962F66-ED17-6139-AA31-D342D7152C4D}"/>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Graphic 16">
                  <a:extLst>
                    <a:ext uri="{FF2B5EF4-FFF2-40B4-BE49-F238E27FC236}">
                      <a16:creationId xmlns:a16="http://schemas.microsoft.com/office/drawing/2014/main" id="{979CA40B-117C-AD9C-0A93-5ECE172E032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045924" y="1979525"/>
                  <a:ext cx="718920" cy="724311"/>
                </a:xfrm>
                <a:prstGeom prst="rect">
                  <a:avLst/>
                </a:prstGeom>
              </p:spPr>
            </p:pic>
          </p:grpSp>
          <p:sp>
            <p:nvSpPr>
              <p:cNvPr id="15" name="Rectangle 14">
                <a:extLst>
                  <a:ext uri="{FF2B5EF4-FFF2-40B4-BE49-F238E27FC236}">
                    <a16:creationId xmlns:a16="http://schemas.microsoft.com/office/drawing/2014/main" id="{82552E5F-922B-C78D-532D-ABE3547858F5}"/>
                  </a:ext>
                </a:extLst>
              </p:cNvPr>
              <p:cNvSpPr/>
              <p:nvPr/>
            </p:nvSpPr>
            <p:spPr>
              <a:xfrm>
                <a:off x="4945187" y="1828801"/>
                <a:ext cx="3928262"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NEWCASTLE UNITED</a:t>
                </a:r>
              </a:p>
            </p:txBody>
          </p:sp>
        </p:grpSp>
        <p:sp>
          <p:nvSpPr>
            <p:cNvPr id="13" name="Rectangle 12">
              <a:extLst>
                <a:ext uri="{FF2B5EF4-FFF2-40B4-BE49-F238E27FC236}">
                  <a16:creationId xmlns:a16="http://schemas.microsoft.com/office/drawing/2014/main" id="{7B8E07B9-CDF6-F3D8-25CA-0933D42AA149}"/>
                </a:ext>
              </a:extLst>
            </p:cNvPr>
            <p:cNvSpPr/>
            <p:nvPr/>
          </p:nvSpPr>
          <p:spPr>
            <a:xfrm>
              <a:off x="5853785" y="1058137"/>
              <a:ext cx="3928262" cy="1074904"/>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3A0640"/>
                  </a:solidFill>
                </a:rPr>
                <a:t>NEWCASTLE UTD</a:t>
              </a:r>
            </a:p>
          </p:txBody>
        </p:sp>
      </p:grpSp>
      <p:grpSp>
        <p:nvGrpSpPr>
          <p:cNvPr id="18" name="Group 17">
            <a:extLst>
              <a:ext uri="{FF2B5EF4-FFF2-40B4-BE49-F238E27FC236}">
                <a16:creationId xmlns:a16="http://schemas.microsoft.com/office/drawing/2014/main" id="{50C1C405-CD1F-2D8C-F88F-75D19F6691C8}"/>
              </a:ext>
            </a:extLst>
          </p:cNvPr>
          <p:cNvGrpSpPr/>
          <p:nvPr/>
        </p:nvGrpSpPr>
        <p:grpSpPr>
          <a:xfrm>
            <a:off x="1584296" y="3439454"/>
            <a:ext cx="8868963" cy="1074904"/>
            <a:chOff x="913084" y="1058137"/>
            <a:chExt cx="8868963" cy="1074904"/>
          </a:xfrm>
        </p:grpSpPr>
        <p:grpSp>
          <p:nvGrpSpPr>
            <p:cNvPr id="19" name="Group 18">
              <a:extLst>
                <a:ext uri="{FF2B5EF4-FFF2-40B4-BE49-F238E27FC236}">
                  <a16:creationId xmlns:a16="http://schemas.microsoft.com/office/drawing/2014/main" id="{2B664984-4B7B-1BB5-73AB-BDE797E7B4C8}"/>
                </a:ext>
              </a:extLst>
            </p:cNvPr>
            <p:cNvGrpSpPr/>
            <p:nvPr/>
          </p:nvGrpSpPr>
          <p:grpSpPr>
            <a:xfrm>
              <a:off x="913084" y="1058137"/>
              <a:ext cx="4940703" cy="1074904"/>
              <a:chOff x="3932746" y="1828801"/>
              <a:chExt cx="4940703" cy="1074904"/>
            </a:xfrm>
          </p:grpSpPr>
          <p:grpSp>
            <p:nvGrpSpPr>
              <p:cNvPr id="21" name="Group 20">
                <a:extLst>
                  <a:ext uri="{FF2B5EF4-FFF2-40B4-BE49-F238E27FC236}">
                    <a16:creationId xmlns:a16="http://schemas.microsoft.com/office/drawing/2014/main" id="{1523D1B7-2750-63D0-BF20-AC4656BCE25A}"/>
                  </a:ext>
                </a:extLst>
              </p:cNvPr>
              <p:cNvGrpSpPr/>
              <p:nvPr/>
            </p:nvGrpSpPr>
            <p:grpSpPr>
              <a:xfrm>
                <a:off x="3932746" y="1828801"/>
                <a:ext cx="1012443" cy="1074904"/>
                <a:chOff x="3932746" y="1828801"/>
                <a:chExt cx="1012443" cy="1074904"/>
              </a:xfrm>
            </p:grpSpPr>
            <p:sp>
              <p:nvSpPr>
                <p:cNvPr id="23" name="Rectangle 22">
                  <a:extLst>
                    <a:ext uri="{FF2B5EF4-FFF2-40B4-BE49-F238E27FC236}">
                      <a16:creationId xmlns:a16="http://schemas.microsoft.com/office/drawing/2014/main" id="{2151F8DB-8244-01B0-B05B-FBD69BBF8DA9}"/>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 name="Graphic 23">
                  <a:extLst>
                    <a:ext uri="{FF2B5EF4-FFF2-40B4-BE49-F238E27FC236}">
                      <a16:creationId xmlns:a16="http://schemas.microsoft.com/office/drawing/2014/main" id="{42A2CCB4-CDCE-C74F-F844-1A777FB7621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4045924" y="1982220"/>
                  <a:ext cx="718920" cy="718920"/>
                </a:xfrm>
                <a:prstGeom prst="rect">
                  <a:avLst/>
                </a:prstGeom>
              </p:spPr>
            </p:pic>
          </p:grpSp>
          <p:sp>
            <p:nvSpPr>
              <p:cNvPr id="22" name="Rectangle 21">
                <a:extLst>
                  <a:ext uri="{FF2B5EF4-FFF2-40B4-BE49-F238E27FC236}">
                    <a16:creationId xmlns:a16="http://schemas.microsoft.com/office/drawing/2014/main" id="{C40C355D-C418-B37D-A783-0699DA4D9588}"/>
                  </a:ext>
                </a:extLst>
              </p:cNvPr>
              <p:cNvSpPr/>
              <p:nvPr/>
            </p:nvSpPr>
            <p:spPr>
              <a:xfrm>
                <a:off x="4945187" y="1828801"/>
                <a:ext cx="3928262"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BRIGHTON &amp; HOVE ALBION</a:t>
                </a:r>
              </a:p>
            </p:txBody>
          </p:sp>
        </p:grpSp>
        <p:sp>
          <p:nvSpPr>
            <p:cNvPr id="20" name="Rectangle 19">
              <a:extLst>
                <a:ext uri="{FF2B5EF4-FFF2-40B4-BE49-F238E27FC236}">
                  <a16:creationId xmlns:a16="http://schemas.microsoft.com/office/drawing/2014/main" id="{658963A5-FA3B-41D7-90AB-973A8E766D84}"/>
                </a:ext>
              </a:extLst>
            </p:cNvPr>
            <p:cNvSpPr/>
            <p:nvPr/>
          </p:nvSpPr>
          <p:spPr>
            <a:xfrm>
              <a:off x="5853785" y="1058137"/>
              <a:ext cx="3928262" cy="1074904"/>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3A0640"/>
                  </a:solidFill>
                </a:rPr>
                <a:t>BRIGHTON</a:t>
              </a:r>
            </a:p>
          </p:txBody>
        </p:sp>
      </p:grpSp>
      <p:grpSp>
        <p:nvGrpSpPr>
          <p:cNvPr id="25" name="Group 24">
            <a:extLst>
              <a:ext uri="{FF2B5EF4-FFF2-40B4-BE49-F238E27FC236}">
                <a16:creationId xmlns:a16="http://schemas.microsoft.com/office/drawing/2014/main" id="{1E08641B-62FD-4980-76C9-69A64FB89570}"/>
              </a:ext>
            </a:extLst>
          </p:cNvPr>
          <p:cNvGrpSpPr/>
          <p:nvPr/>
        </p:nvGrpSpPr>
        <p:grpSpPr>
          <a:xfrm>
            <a:off x="1584296" y="4557153"/>
            <a:ext cx="8868963" cy="1074904"/>
            <a:chOff x="913084" y="1058137"/>
            <a:chExt cx="8868963" cy="1074904"/>
          </a:xfrm>
        </p:grpSpPr>
        <p:grpSp>
          <p:nvGrpSpPr>
            <p:cNvPr id="26" name="Group 25">
              <a:extLst>
                <a:ext uri="{FF2B5EF4-FFF2-40B4-BE49-F238E27FC236}">
                  <a16:creationId xmlns:a16="http://schemas.microsoft.com/office/drawing/2014/main" id="{4B1B8F84-6076-42F1-0305-4A736DCED5C0}"/>
                </a:ext>
              </a:extLst>
            </p:cNvPr>
            <p:cNvGrpSpPr/>
            <p:nvPr/>
          </p:nvGrpSpPr>
          <p:grpSpPr>
            <a:xfrm>
              <a:off x="913084" y="1058137"/>
              <a:ext cx="4940703" cy="1074904"/>
              <a:chOff x="3932746" y="1828801"/>
              <a:chExt cx="4940703" cy="1074904"/>
            </a:xfrm>
          </p:grpSpPr>
          <p:grpSp>
            <p:nvGrpSpPr>
              <p:cNvPr id="28" name="Group 27">
                <a:extLst>
                  <a:ext uri="{FF2B5EF4-FFF2-40B4-BE49-F238E27FC236}">
                    <a16:creationId xmlns:a16="http://schemas.microsoft.com/office/drawing/2014/main" id="{DF84D921-77FD-F12F-911B-7F95730F0B3A}"/>
                  </a:ext>
                </a:extLst>
              </p:cNvPr>
              <p:cNvGrpSpPr/>
              <p:nvPr/>
            </p:nvGrpSpPr>
            <p:grpSpPr>
              <a:xfrm>
                <a:off x="3932746" y="1828801"/>
                <a:ext cx="1012443" cy="1074904"/>
                <a:chOff x="3932746" y="1828801"/>
                <a:chExt cx="1012443" cy="1074904"/>
              </a:xfrm>
            </p:grpSpPr>
            <p:sp>
              <p:nvSpPr>
                <p:cNvPr id="30" name="Rectangle 29">
                  <a:extLst>
                    <a:ext uri="{FF2B5EF4-FFF2-40B4-BE49-F238E27FC236}">
                      <a16:creationId xmlns:a16="http://schemas.microsoft.com/office/drawing/2014/main" id="{692E4E57-B879-1EF1-664E-9C400F088D1E}"/>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Graphic 30">
                  <a:extLst>
                    <a:ext uri="{FF2B5EF4-FFF2-40B4-BE49-F238E27FC236}">
                      <a16:creationId xmlns:a16="http://schemas.microsoft.com/office/drawing/2014/main" id="{BCED56D1-D28D-CBA2-ADDC-FF5835C2883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082259" y="1982220"/>
                  <a:ext cx="646249" cy="718920"/>
                </a:xfrm>
                <a:prstGeom prst="rect">
                  <a:avLst/>
                </a:prstGeom>
              </p:spPr>
            </p:pic>
          </p:grpSp>
          <p:sp>
            <p:nvSpPr>
              <p:cNvPr id="29" name="Rectangle 28">
                <a:extLst>
                  <a:ext uri="{FF2B5EF4-FFF2-40B4-BE49-F238E27FC236}">
                    <a16:creationId xmlns:a16="http://schemas.microsoft.com/office/drawing/2014/main" id="{1C697BBF-F188-B590-346B-5CFB656DCB5F}"/>
                  </a:ext>
                </a:extLst>
              </p:cNvPr>
              <p:cNvSpPr/>
              <p:nvPr/>
            </p:nvSpPr>
            <p:spPr>
              <a:xfrm>
                <a:off x="4945187" y="1828801"/>
                <a:ext cx="3928262"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WEST HAM UNITED</a:t>
                </a:r>
              </a:p>
            </p:txBody>
          </p:sp>
        </p:grpSp>
        <p:sp>
          <p:nvSpPr>
            <p:cNvPr id="27" name="Rectangle 26">
              <a:extLst>
                <a:ext uri="{FF2B5EF4-FFF2-40B4-BE49-F238E27FC236}">
                  <a16:creationId xmlns:a16="http://schemas.microsoft.com/office/drawing/2014/main" id="{4E66E22A-B90D-0380-391B-80D61666E71E}"/>
                </a:ext>
              </a:extLst>
            </p:cNvPr>
            <p:cNvSpPr/>
            <p:nvPr/>
          </p:nvSpPr>
          <p:spPr>
            <a:xfrm>
              <a:off x="5853785" y="1058137"/>
              <a:ext cx="3928262" cy="1074904"/>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rgbClr val="3A0640"/>
                  </a:solidFill>
                </a:rPr>
                <a:t>WEST HAM</a:t>
              </a:r>
            </a:p>
          </p:txBody>
        </p:sp>
      </p:grpSp>
    </p:spTree>
    <p:extLst>
      <p:ext uri="{BB962C8B-B14F-4D97-AF65-F5344CB8AC3E}">
        <p14:creationId xmlns:p14="http://schemas.microsoft.com/office/powerpoint/2010/main" val="405283407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EE0D-D832-659A-E76E-08D393707D7E}"/>
              </a:ext>
            </a:extLst>
          </p:cNvPr>
          <p:cNvPicPr>
            <a:picLocks noChangeAspect="1"/>
          </p:cNvPicPr>
          <p:nvPr/>
        </p:nvPicPr>
        <p:blipFill rotWithShape="1">
          <a:blip r:embed="rId3">
            <a:extLst>
              <a:ext uri="{28A0092B-C50C-407E-A947-70E740481C1C}">
                <a14:useLocalDpi xmlns:a14="http://schemas.microsoft.com/office/drawing/2010/main" val="0"/>
              </a:ext>
            </a:extLst>
          </a:blip>
          <a:srcRect b="35231"/>
          <a:stretch/>
        </p:blipFill>
        <p:spPr>
          <a:xfrm>
            <a:off x="409576" y="95249"/>
            <a:ext cx="790574" cy="842035"/>
          </a:xfrm>
          <a:prstGeom prst="rect">
            <a:avLst/>
          </a:prstGeom>
        </p:spPr>
      </p:pic>
      <p:sp>
        <p:nvSpPr>
          <p:cNvPr id="5" name="TextBox 4">
            <a:extLst>
              <a:ext uri="{FF2B5EF4-FFF2-40B4-BE49-F238E27FC236}">
                <a16:creationId xmlns:a16="http://schemas.microsoft.com/office/drawing/2014/main" id="{01D9E254-ABD7-8298-8368-00CD4AB99E97}"/>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6" name="Rectangle 5">
            <a:extLst>
              <a:ext uri="{FF2B5EF4-FFF2-40B4-BE49-F238E27FC236}">
                <a16:creationId xmlns:a16="http://schemas.microsoft.com/office/drawing/2014/main" id="{DF163629-DDD6-37E0-CBBA-77202071955A}"/>
              </a:ext>
            </a:extLst>
          </p:cNvPr>
          <p:cNvSpPr/>
          <p:nvPr/>
        </p:nvSpPr>
        <p:spPr>
          <a:xfrm>
            <a:off x="1590675" y="1571625"/>
            <a:ext cx="2952750" cy="581025"/>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MỤC LỤC</a:t>
            </a:r>
          </a:p>
        </p:txBody>
      </p:sp>
      <p:grpSp>
        <p:nvGrpSpPr>
          <p:cNvPr id="9" name="Group 8">
            <a:extLst>
              <a:ext uri="{FF2B5EF4-FFF2-40B4-BE49-F238E27FC236}">
                <a16:creationId xmlns:a16="http://schemas.microsoft.com/office/drawing/2014/main" id="{AC43A44B-0415-93D2-ADB6-ECACA65FDF92}"/>
              </a:ext>
            </a:extLst>
          </p:cNvPr>
          <p:cNvGrpSpPr/>
          <p:nvPr/>
        </p:nvGrpSpPr>
        <p:grpSpPr>
          <a:xfrm>
            <a:off x="1343025" y="2152650"/>
            <a:ext cx="7048500" cy="685800"/>
            <a:chOff x="1343025" y="2152650"/>
            <a:chExt cx="6029324" cy="685800"/>
          </a:xfrm>
        </p:grpSpPr>
        <p:sp>
          <p:nvSpPr>
            <p:cNvPr id="7" name="Rectangle 6">
              <a:extLst>
                <a:ext uri="{FF2B5EF4-FFF2-40B4-BE49-F238E27FC236}">
                  <a16:creationId xmlns:a16="http://schemas.microsoft.com/office/drawing/2014/main" id="{3BE40F57-EB7F-DD79-38B4-2D107BABAD3D}"/>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1</a:t>
              </a:r>
            </a:p>
          </p:txBody>
        </p:sp>
        <p:sp>
          <p:nvSpPr>
            <p:cNvPr id="8" name="Rectangle 7">
              <a:extLst>
                <a:ext uri="{FF2B5EF4-FFF2-40B4-BE49-F238E27FC236}">
                  <a16:creationId xmlns:a16="http://schemas.microsoft.com/office/drawing/2014/main" id="{B37FC972-496C-4604-1539-DD7F93B4E449}"/>
                </a:ext>
              </a:extLst>
            </p:cNvPr>
            <p:cNvSpPr/>
            <p:nvPr/>
          </p:nvSpPr>
          <p:spPr>
            <a:xfrm>
              <a:off x="1929661" y="2152650"/>
              <a:ext cx="5442688"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GIỚI THIỆU ĐỀ TÀI</a:t>
              </a:r>
            </a:p>
          </p:txBody>
        </p:sp>
      </p:grpSp>
      <p:grpSp>
        <p:nvGrpSpPr>
          <p:cNvPr id="11" name="Group 10">
            <a:extLst>
              <a:ext uri="{FF2B5EF4-FFF2-40B4-BE49-F238E27FC236}">
                <a16:creationId xmlns:a16="http://schemas.microsoft.com/office/drawing/2014/main" id="{4F3272F6-129C-872D-E87B-4F0F5A57CD36}"/>
              </a:ext>
            </a:extLst>
          </p:cNvPr>
          <p:cNvGrpSpPr/>
          <p:nvPr/>
        </p:nvGrpSpPr>
        <p:grpSpPr>
          <a:xfrm>
            <a:off x="1343025" y="2905125"/>
            <a:ext cx="7048500" cy="685800"/>
            <a:chOff x="1343025" y="2152650"/>
            <a:chExt cx="7048500" cy="685800"/>
          </a:xfrm>
        </p:grpSpPr>
        <p:sp>
          <p:nvSpPr>
            <p:cNvPr id="12" name="Rectangle 11">
              <a:extLst>
                <a:ext uri="{FF2B5EF4-FFF2-40B4-BE49-F238E27FC236}">
                  <a16:creationId xmlns:a16="http://schemas.microsoft.com/office/drawing/2014/main" id="{B59867FF-4D65-F0E4-0C7E-0998807C0BFB}"/>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2</a:t>
              </a:r>
            </a:p>
          </p:txBody>
        </p:sp>
        <p:sp>
          <p:nvSpPr>
            <p:cNvPr id="13" name="Rectangle 12">
              <a:extLst>
                <a:ext uri="{FF2B5EF4-FFF2-40B4-BE49-F238E27FC236}">
                  <a16:creationId xmlns:a16="http://schemas.microsoft.com/office/drawing/2014/main" id="{CF49BC9D-3053-882D-3CBC-A70FE201F611}"/>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XÂY DỰNG BỘ DỮ LIỆU</a:t>
              </a:r>
            </a:p>
          </p:txBody>
        </p:sp>
      </p:grpSp>
      <p:grpSp>
        <p:nvGrpSpPr>
          <p:cNvPr id="14" name="Group 13">
            <a:extLst>
              <a:ext uri="{FF2B5EF4-FFF2-40B4-BE49-F238E27FC236}">
                <a16:creationId xmlns:a16="http://schemas.microsoft.com/office/drawing/2014/main" id="{7B15307D-3A07-09AC-D50E-C5579FF40B3B}"/>
              </a:ext>
            </a:extLst>
          </p:cNvPr>
          <p:cNvGrpSpPr/>
          <p:nvPr/>
        </p:nvGrpSpPr>
        <p:grpSpPr>
          <a:xfrm>
            <a:off x="1343024" y="3657599"/>
            <a:ext cx="8498191" cy="826851"/>
            <a:chOff x="1343025" y="2152650"/>
            <a:chExt cx="7048500" cy="685800"/>
          </a:xfrm>
        </p:grpSpPr>
        <p:sp>
          <p:nvSpPr>
            <p:cNvPr id="15" name="Rectangle 14">
              <a:extLst>
                <a:ext uri="{FF2B5EF4-FFF2-40B4-BE49-F238E27FC236}">
                  <a16:creationId xmlns:a16="http://schemas.microsoft.com/office/drawing/2014/main" id="{C3F519B7-72F9-88A5-FC39-07BD60992118}"/>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3</a:t>
              </a:r>
            </a:p>
          </p:txBody>
        </p:sp>
        <p:sp>
          <p:nvSpPr>
            <p:cNvPr id="16" name="Rectangle 15">
              <a:extLst>
                <a:ext uri="{FF2B5EF4-FFF2-40B4-BE49-F238E27FC236}">
                  <a16:creationId xmlns:a16="http://schemas.microsoft.com/office/drawing/2014/main" id="{6C71A774-0B62-F27E-5776-97046E0E1AFC}"/>
                </a:ext>
              </a:extLst>
            </p:cNvPr>
            <p:cNvSpPr/>
            <p:nvPr/>
          </p:nvSpPr>
          <p:spPr>
            <a:xfrm>
              <a:off x="2028824" y="2152650"/>
              <a:ext cx="6362701"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ỨNG DỤNG CÁC GIẢI THUẬT PHÂN LỚP</a:t>
              </a:r>
            </a:p>
          </p:txBody>
        </p:sp>
      </p:grpSp>
      <p:grpSp>
        <p:nvGrpSpPr>
          <p:cNvPr id="17" name="Group 16">
            <a:extLst>
              <a:ext uri="{FF2B5EF4-FFF2-40B4-BE49-F238E27FC236}">
                <a16:creationId xmlns:a16="http://schemas.microsoft.com/office/drawing/2014/main" id="{812064F1-DF49-2EE4-6E9D-1AD8BE4862E4}"/>
              </a:ext>
            </a:extLst>
          </p:cNvPr>
          <p:cNvGrpSpPr/>
          <p:nvPr/>
        </p:nvGrpSpPr>
        <p:grpSpPr>
          <a:xfrm>
            <a:off x="1343025" y="4565715"/>
            <a:ext cx="7048500" cy="685800"/>
            <a:chOff x="1343025" y="2152650"/>
            <a:chExt cx="7048500" cy="685800"/>
          </a:xfrm>
        </p:grpSpPr>
        <p:sp>
          <p:nvSpPr>
            <p:cNvPr id="18" name="Rectangle 17">
              <a:extLst>
                <a:ext uri="{FF2B5EF4-FFF2-40B4-BE49-F238E27FC236}">
                  <a16:creationId xmlns:a16="http://schemas.microsoft.com/office/drawing/2014/main" id="{F91D7421-1A7D-02B1-9EE5-222D8A09AFDC}"/>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4</a:t>
              </a:r>
            </a:p>
          </p:txBody>
        </p:sp>
        <p:sp>
          <p:nvSpPr>
            <p:cNvPr id="19" name="Rectangle 18">
              <a:extLst>
                <a:ext uri="{FF2B5EF4-FFF2-40B4-BE49-F238E27FC236}">
                  <a16:creationId xmlns:a16="http://schemas.microsoft.com/office/drawing/2014/main" id="{F06C65C9-863A-7415-1B0B-DC179D22B646}"/>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DỰ ĐOÁN KẾT QUẢ</a:t>
              </a:r>
            </a:p>
          </p:txBody>
        </p:sp>
      </p:grpSp>
    </p:spTree>
    <p:extLst>
      <p:ext uri="{BB962C8B-B14F-4D97-AF65-F5344CB8AC3E}">
        <p14:creationId xmlns:p14="http://schemas.microsoft.com/office/powerpoint/2010/main" val="64549238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2" name="TextBox 1">
            <a:extLst>
              <a:ext uri="{FF2B5EF4-FFF2-40B4-BE49-F238E27FC236}">
                <a16:creationId xmlns:a16="http://schemas.microsoft.com/office/drawing/2014/main" id="{FDE892F3-4EF0-F9D1-3F98-7A69B6E90D19}"/>
              </a:ext>
            </a:extLst>
          </p:cNvPr>
          <p:cNvSpPr txBox="1"/>
          <p:nvPr/>
        </p:nvSpPr>
        <p:spPr>
          <a:xfrm>
            <a:off x="1006805" y="363491"/>
            <a:ext cx="4158511" cy="461665"/>
          </a:xfrm>
          <a:prstGeom prst="rect">
            <a:avLst/>
          </a:prstGeom>
          <a:noFill/>
        </p:spPr>
        <p:txBody>
          <a:bodyPr wrap="none" rtlCol="0">
            <a:spAutoFit/>
          </a:bodyPr>
          <a:lstStyle/>
          <a:p>
            <a:r>
              <a:rPr lang="en-US" sz="2400" b="1">
                <a:solidFill>
                  <a:srgbClr val="3A0640"/>
                </a:solidFill>
              </a:rPr>
              <a:t>CÁC GIẢI THUẬT SỬ DỤNG</a:t>
            </a:r>
          </a:p>
        </p:txBody>
      </p:sp>
      <p:grpSp>
        <p:nvGrpSpPr>
          <p:cNvPr id="27" name="Group 26">
            <a:extLst>
              <a:ext uri="{FF2B5EF4-FFF2-40B4-BE49-F238E27FC236}">
                <a16:creationId xmlns:a16="http://schemas.microsoft.com/office/drawing/2014/main" id="{BCC7B673-0D2A-828A-8B48-939359737C4B}"/>
              </a:ext>
            </a:extLst>
          </p:cNvPr>
          <p:cNvGrpSpPr/>
          <p:nvPr/>
        </p:nvGrpSpPr>
        <p:grpSpPr>
          <a:xfrm>
            <a:off x="2471433" y="1928656"/>
            <a:ext cx="6137545" cy="808203"/>
            <a:chOff x="3932746" y="1828801"/>
            <a:chExt cx="8162894" cy="1074904"/>
          </a:xfrm>
        </p:grpSpPr>
        <p:sp>
          <p:nvSpPr>
            <p:cNvPr id="31" name="Rectangle 30">
              <a:extLst>
                <a:ext uri="{FF2B5EF4-FFF2-40B4-BE49-F238E27FC236}">
                  <a16:creationId xmlns:a16="http://schemas.microsoft.com/office/drawing/2014/main" id="{9FCC025D-2702-74C2-129F-59B81155C4A1}"/>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3A0640"/>
                  </a:solidFill>
                </a:rPr>
                <a:t>1</a:t>
              </a:r>
            </a:p>
          </p:txBody>
        </p:sp>
        <p:sp>
          <p:nvSpPr>
            <p:cNvPr id="30" name="Rectangle 29">
              <a:extLst>
                <a:ext uri="{FF2B5EF4-FFF2-40B4-BE49-F238E27FC236}">
                  <a16:creationId xmlns:a16="http://schemas.microsoft.com/office/drawing/2014/main" id="{39AD4271-4382-6E80-C230-71E8B6305B57}"/>
                </a:ext>
              </a:extLst>
            </p:cNvPr>
            <p:cNvSpPr/>
            <p:nvPr/>
          </p:nvSpPr>
          <p:spPr>
            <a:xfrm>
              <a:off x="4945187" y="1828801"/>
              <a:ext cx="7150453"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bg1"/>
                  </a:solidFill>
                </a:rPr>
                <a:t>NAÏVE BAYES</a:t>
              </a:r>
            </a:p>
          </p:txBody>
        </p:sp>
      </p:grpSp>
      <p:grpSp>
        <p:nvGrpSpPr>
          <p:cNvPr id="55" name="Group 54">
            <a:extLst>
              <a:ext uri="{FF2B5EF4-FFF2-40B4-BE49-F238E27FC236}">
                <a16:creationId xmlns:a16="http://schemas.microsoft.com/office/drawing/2014/main" id="{658F5E8A-474C-B6A5-0798-802D1EF37B13}"/>
              </a:ext>
            </a:extLst>
          </p:cNvPr>
          <p:cNvGrpSpPr/>
          <p:nvPr/>
        </p:nvGrpSpPr>
        <p:grpSpPr>
          <a:xfrm>
            <a:off x="2471433" y="2959601"/>
            <a:ext cx="6137545" cy="808203"/>
            <a:chOff x="3932746" y="1828801"/>
            <a:chExt cx="8162894" cy="1074904"/>
          </a:xfrm>
        </p:grpSpPr>
        <p:sp>
          <p:nvSpPr>
            <p:cNvPr id="56" name="Rectangle 55">
              <a:extLst>
                <a:ext uri="{FF2B5EF4-FFF2-40B4-BE49-F238E27FC236}">
                  <a16:creationId xmlns:a16="http://schemas.microsoft.com/office/drawing/2014/main" id="{23264D9F-58C1-82B8-5FD3-46CBE2F32FDA}"/>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3A0640"/>
                  </a:solidFill>
                </a:rPr>
                <a:t>2</a:t>
              </a:r>
            </a:p>
          </p:txBody>
        </p:sp>
        <p:sp>
          <p:nvSpPr>
            <p:cNvPr id="57" name="Rectangle 56">
              <a:extLst>
                <a:ext uri="{FF2B5EF4-FFF2-40B4-BE49-F238E27FC236}">
                  <a16:creationId xmlns:a16="http://schemas.microsoft.com/office/drawing/2014/main" id="{437D8A18-99DB-0A57-417E-0A01712876E0}"/>
                </a:ext>
              </a:extLst>
            </p:cNvPr>
            <p:cNvSpPr/>
            <p:nvPr/>
          </p:nvSpPr>
          <p:spPr>
            <a:xfrm>
              <a:off x="4945187" y="1828801"/>
              <a:ext cx="7150453"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bg1"/>
                  </a:solidFill>
                </a:rPr>
                <a:t>CART</a:t>
              </a:r>
            </a:p>
          </p:txBody>
        </p:sp>
      </p:grpSp>
      <p:grpSp>
        <p:nvGrpSpPr>
          <p:cNvPr id="93" name="Group 92">
            <a:extLst>
              <a:ext uri="{FF2B5EF4-FFF2-40B4-BE49-F238E27FC236}">
                <a16:creationId xmlns:a16="http://schemas.microsoft.com/office/drawing/2014/main" id="{63EAA959-24A6-927A-17B2-9C9EDC3B0728}"/>
              </a:ext>
            </a:extLst>
          </p:cNvPr>
          <p:cNvGrpSpPr/>
          <p:nvPr/>
        </p:nvGrpSpPr>
        <p:grpSpPr>
          <a:xfrm>
            <a:off x="2471433" y="3957925"/>
            <a:ext cx="6137545" cy="808203"/>
            <a:chOff x="3932746" y="1828801"/>
            <a:chExt cx="8162894" cy="1074904"/>
          </a:xfrm>
        </p:grpSpPr>
        <p:sp>
          <p:nvSpPr>
            <p:cNvPr id="104" name="Rectangle 103">
              <a:extLst>
                <a:ext uri="{FF2B5EF4-FFF2-40B4-BE49-F238E27FC236}">
                  <a16:creationId xmlns:a16="http://schemas.microsoft.com/office/drawing/2014/main" id="{04494D34-2F39-286E-8BBE-7AD01483E0E0}"/>
                </a:ext>
              </a:extLst>
            </p:cNvPr>
            <p:cNvSpPr/>
            <p:nvPr/>
          </p:nvSpPr>
          <p:spPr>
            <a:xfrm>
              <a:off x="3932746"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solidFill>
                    <a:srgbClr val="3A0640"/>
                  </a:solidFill>
                </a:rPr>
                <a:t>2</a:t>
              </a:r>
            </a:p>
          </p:txBody>
        </p:sp>
        <p:sp>
          <p:nvSpPr>
            <p:cNvPr id="105" name="Rectangle 104">
              <a:extLst>
                <a:ext uri="{FF2B5EF4-FFF2-40B4-BE49-F238E27FC236}">
                  <a16:creationId xmlns:a16="http://schemas.microsoft.com/office/drawing/2014/main" id="{F00EEBBF-AE36-3D0A-63F5-EC49B4902D16}"/>
                </a:ext>
              </a:extLst>
            </p:cNvPr>
            <p:cNvSpPr/>
            <p:nvPr/>
          </p:nvSpPr>
          <p:spPr>
            <a:xfrm>
              <a:off x="4945187" y="1828801"/>
              <a:ext cx="7150453" cy="1074904"/>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a:solidFill>
                    <a:schemeClr val="bg1"/>
                  </a:solidFill>
                </a:rPr>
                <a:t>RANDOM FOREST</a:t>
              </a:r>
            </a:p>
          </p:txBody>
        </p:sp>
      </p:grpSp>
    </p:spTree>
    <p:extLst>
      <p:ext uri="{BB962C8B-B14F-4D97-AF65-F5344CB8AC3E}">
        <p14:creationId xmlns:p14="http://schemas.microsoft.com/office/powerpoint/2010/main" val="11712383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461665"/>
            </a:xfrm>
            <a:prstGeom prst="rect">
              <a:avLst/>
            </a:prstGeom>
            <a:noFill/>
          </p:spPr>
          <p:txBody>
            <a:bodyPr wrap="square" rtlCol="0">
              <a:spAutoFit/>
            </a:bodyPr>
            <a:lstStyle/>
            <a:p>
              <a:r>
                <a:rPr lang="en-US" sz="2400" b="1">
                  <a:solidFill>
                    <a:srgbClr val="37003C"/>
                  </a:solidFill>
                  <a:ea typeface="Open Sans" panose="020B0606030504020204" pitchFamily="34" charset="0"/>
                  <a:cs typeface="Open Sans" panose="020B0606030504020204" pitchFamily="34" charset="0"/>
                </a:rPr>
                <a:t>NAÏVE BAYES</a:t>
              </a:r>
            </a:p>
          </p:txBody>
        </p:sp>
      </p:grpSp>
      <p:grpSp>
        <p:nvGrpSpPr>
          <p:cNvPr id="9" name="Group 8">
            <a:extLst>
              <a:ext uri="{FF2B5EF4-FFF2-40B4-BE49-F238E27FC236}">
                <a16:creationId xmlns:a16="http://schemas.microsoft.com/office/drawing/2014/main" id="{E946776A-97AB-8B20-EA2B-03B77B5AE2FE}"/>
              </a:ext>
            </a:extLst>
          </p:cNvPr>
          <p:cNvGrpSpPr/>
          <p:nvPr/>
        </p:nvGrpSpPr>
        <p:grpSpPr>
          <a:xfrm>
            <a:off x="1206230" y="1006510"/>
            <a:ext cx="2016260" cy="748726"/>
            <a:chOff x="1206230" y="1006510"/>
            <a:chExt cx="2016260" cy="748726"/>
          </a:xfrm>
        </p:grpSpPr>
        <p:grpSp>
          <p:nvGrpSpPr>
            <p:cNvPr id="3" name="Group 2">
              <a:extLst>
                <a:ext uri="{FF2B5EF4-FFF2-40B4-BE49-F238E27FC236}">
                  <a16:creationId xmlns:a16="http://schemas.microsoft.com/office/drawing/2014/main" id="{723E2693-EA88-F8A9-FC6C-BB1457F9E345}"/>
                </a:ext>
              </a:extLst>
            </p:cNvPr>
            <p:cNvGrpSpPr/>
            <p:nvPr/>
          </p:nvGrpSpPr>
          <p:grpSpPr>
            <a:xfrm>
              <a:off x="1206230" y="1006510"/>
              <a:ext cx="2016260" cy="748726"/>
              <a:chOff x="1206230" y="1006510"/>
              <a:chExt cx="2016260" cy="748726"/>
            </a:xfrm>
          </p:grpSpPr>
          <p:sp>
            <p:nvSpPr>
              <p:cNvPr id="6" name="Rectangle 5">
                <a:extLst>
                  <a:ext uri="{FF2B5EF4-FFF2-40B4-BE49-F238E27FC236}">
                    <a16:creationId xmlns:a16="http://schemas.microsoft.com/office/drawing/2014/main" id="{30A35A23-BCB1-2A34-5349-BE2F83A09211}"/>
                  </a:ext>
                </a:extLst>
              </p:cNvPr>
              <p:cNvSpPr/>
              <p:nvPr/>
            </p:nvSpPr>
            <p:spPr>
              <a:xfrm>
                <a:off x="1206230" y="1006510"/>
                <a:ext cx="1225686" cy="748438"/>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VÍ DỤ</a:t>
                </a:r>
              </a:p>
            </p:txBody>
          </p:sp>
          <p:sp>
            <p:nvSpPr>
              <p:cNvPr id="2" name="Rectangle 1">
                <a:extLst>
                  <a:ext uri="{FF2B5EF4-FFF2-40B4-BE49-F238E27FC236}">
                    <a16:creationId xmlns:a16="http://schemas.microsoft.com/office/drawing/2014/main" id="{8CAE65FE-293D-1C05-B5EE-954EF286CA3E}"/>
                  </a:ext>
                </a:extLst>
              </p:cNvPr>
              <p:cNvSpPr/>
              <p:nvPr/>
            </p:nvSpPr>
            <p:spPr>
              <a:xfrm>
                <a:off x="2431916" y="1006798"/>
                <a:ext cx="790574" cy="748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a:solidFill>
                    <a:srgbClr val="3A0640"/>
                  </a:solidFill>
                </a:endParaRPr>
              </a:p>
            </p:txBody>
          </p:sp>
        </p:grpSp>
        <p:pic>
          <p:nvPicPr>
            <p:cNvPr id="7" name="Graphic 6">
              <a:extLst>
                <a:ext uri="{FF2B5EF4-FFF2-40B4-BE49-F238E27FC236}">
                  <a16:creationId xmlns:a16="http://schemas.microsoft.com/office/drawing/2014/main" id="{23A5C042-3807-3D7C-6429-9A5C01F280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2640652" y="1151973"/>
              <a:ext cx="373102" cy="449703"/>
            </a:xfrm>
            <a:prstGeom prst="rect">
              <a:avLst/>
            </a:prstGeom>
          </p:spPr>
        </p:pic>
      </p:grpSp>
      <p:graphicFrame>
        <p:nvGraphicFramePr>
          <p:cNvPr id="26" name="Table 26">
            <a:extLst>
              <a:ext uri="{FF2B5EF4-FFF2-40B4-BE49-F238E27FC236}">
                <a16:creationId xmlns:a16="http://schemas.microsoft.com/office/drawing/2014/main" id="{C7FE4BD6-D4A3-E033-0954-25031B92C58D}"/>
              </a:ext>
            </a:extLst>
          </p:cNvPr>
          <p:cNvGraphicFramePr>
            <a:graphicFrameLocks noGrp="1"/>
          </p:cNvGraphicFramePr>
          <p:nvPr>
            <p:extLst>
              <p:ext uri="{D42A27DB-BD31-4B8C-83A1-F6EECF244321}">
                <p14:modId xmlns:p14="http://schemas.microsoft.com/office/powerpoint/2010/main" val="3660583681"/>
              </p:ext>
            </p:extLst>
          </p:nvPr>
        </p:nvGraphicFramePr>
        <p:xfrm>
          <a:off x="1206230" y="1898980"/>
          <a:ext cx="4387746" cy="3590375"/>
        </p:xfrm>
        <a:graphic>
          <a:graphicData uri="http://schemas.openxmlformats.org/drawingml/2006/table">
            <a:tbl>
              <a:tblPr firstRow="1" bandRow="1">
                <a:tableStyleId>{5C22544A-7EE6-4342-B048-85BDC9FD1C3A}</a:tableStyleId>
              </a:tblPr>
              <a:tblGrid>
                <a:gridCol w="2193873">
                  <a:extLst>
                    <a:ext uri="{9D8B030D-6E8A-4147-A177-3AD203B41FA5}">
                      <a16:colId xmlns:a16="http://schemas.microsoft.com/office/drawing/2014/main" val="1352884761"/>
                    </a:ext>
                  </a:extLst>
                </a:gridCol>
                <a:gridCol w="2193873">
                  <a:extLst>
                    <a:ext uri="{9D8B030D-6E8A-4147-A177-3AD203B41FA5}">
                      <a16:colId xmlns:a16="http://schemas.microsoft.com/office/drawing/2014/main" val="2782811469"/>
                    </a:ext>
                  </a:extLst>
                </a:gridCol>
              </a:tblGrid>
              <a:tr h="685473">
                <a:tc>
                  <a:txBody>
                    <a:bodyPr/>
                    <a:lstStyle/>
                    <a:p>
                      <a:pPr algn="ctr"/>
                      <a:r>
                        <a:rPr lang="en-US" sz="1400"/>
                        <a:t>SÂN</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rgbClr val="3A0640"/>
                    </a:solidFill>
                  </a:tcPr>
                </a:tc>
                <a:tc>
                  <a:txBody>
                    <a:bodyPr/>
                    <a:lstStyle/>
                    <a:p>
                      <a:pPr algn="ctr"/>
                      <a:r>
                        <a:rPr lang="en-US" sz="1400"/>
                        <a:t>THẮNG HAY KHÔNG</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rgbClr val="3A0640"/>
                    </a:solidFill>
                  </a:tcPr>
                </a:tc>
                <a:extLst>
                  <a:ext uri="{0D108BD9-81ED-4DB2-BD59-A6C34878D82A}">
                    <a16:rowId xmlns:a16="http://schemas.microsoft.com/office/drawing/2014/main" val="1449402394"/>
                  </a:ext>
                </a:extLst>
              </a:tr>
              <a:tr h="414986">
                <a:tc>
                  <a:txBody>
                    <a:bodyPr/>
                    <a:lstStyle/>
                    <a:p>
                      <a:pPr algn="ctr"/>
                      <a:r>
                        <a:rPr lang="en-US" sz="1400" b="1">
                          <a:solidFill>
                            <a:srgbClr val="3A0640"/>
                          </a:solidFill>
                        </a:rPr>
                        <a:t>Nhà</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Thua</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700932589"/>
                  </a:ext>
                </a:extLst>
              </a:tr>
              <a:tr h="414986">
                <a:tc>
                  <a:txBody>
                    <a:bodyPr/>
                    <a:lstStyle/>
                    <a:p>
                      <a:pPr algn="ctr"/>
                      <a:r>
                        <a:rPr lang="en-US" sz="1400" b="1">
                          <a:solidFill>
                            <a:srgbClr val="3A0640"/>
                          </a:solidFill>
                        </a:rPr>
                        <a:t>Nhà</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Thắng</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215428937"/>
                  </a:ext>
                </a:extLst>
              </a:tr>
              <a:tr h="4149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3A0640"/>
                          </a:solidFill>
                        </a:rPr>
                        <a:t>Khách</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Không thắng</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54459534"/>
                  </a:ext>
                </a:extLst>
              </a:tr>
              <a:tr h="4149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a:solidFill>
                            <a:srgbClr val="3A0640"/>
                          </a:solidFill>
                        </a:rPr>
                        <a:t>Khách</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Không thắng</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2534599909"/>
                  </a:ext>
                </a:extLst>
              </a:tr>
              <a:tr h="414986">
                <a:tc>
                  <a:txBody>
                    <a:bodyPr/>
                    <a:lstStyle/>
                    <a:p>
                      <a:pPr algn="ctr"/>
                      <a:r>
                        <a:rPr lang="en-US" sz="1400" b="1">
                          <a:solidFill>
                            <a:srgbClr val="3A0640"/>
                          </a:solidFill>
                        </a:rPr>
                        <a:t>Nhà</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Thắng</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530198368"/>
                  </a:ext>
                </a:extLst>
              </a:tr>
              <a:tr h="414986">
                <a:tc>
                  <a:txBody>
                    <a:bodyPr/>
                    <a:lstStyle/>
                    <a:p>
                      <a:pPr algn="ctr"/>
                      <a:r>
                        <a:rPr lang="en-US" sz="1400" b="1">
                          <a:solidFill>
                            <a:srgbClr val="3A0640"/>
                          </a:solidFill>
                        </a:rPr>
                        <a:t>Nhà</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Thắng</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3639061834"/>
                  </a:ext>
                </a:extLst>
              </a:tr>
              <a:tr h="414986">
                <a:tc>
                  <a:txBody>
                    <a:bodyPr/>
                    <a:lstStyle/>
                    <a:p>
                      <a:pPr algn="ctr"/>
                      <a:r>
                        <a:rPr lang="en-US" sz="1400" b="1">
                          <a:solidFill>
                            <a:srgbClr val="3A0640"/>
                          </a:solidFill>
                        </a:rPr>
                        <a:t>Khách</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sz="1400" b="1">
                          <a:solidFill>
                            <a:srgbClr val="3A0640"/>
                          </a:solidFill>
                        </a:rPr>
                        <a:t>Thắng</a:t>
                      </a:r>
                    </a:p>
                  </a:txBody>
                  <a:tcPr marL="93893" marR="93893" marT="46947" marB="46947" anchor="ctr">
                    <a:lnL w="12700" cap="flat" cmpd="sng" algn="ctr">
                      <a:solidFill>
                        <a:srgbClr val="FF6699"/>
                      </a:solidFill>
                      <a:prstDash val="solid"/>
                      <a:round/>
                      <a:headEnd type="none" w="med" len="med"/>
                      <a:tailEnd type="none" w="med" len="med"/>
                    </a:lnL>
                    <a:lnR w="12700" cap="flat" cmpd="sng" algn="ctr">
                      <a:solidFill>
                        <a:srgbClr val="FF6699"/>
                      </a:solidFill>
                      <a:prstDash val="solid"/>
                      <a:round/>
                      <a:headEnd type="none" w="med" len="med"/>
                      <a:tailEnd type="none" w="med" len="med"/>
                    </a:lnR>
                    <a:lnT w="12700" cap="flat" cmpd="sng" algn="ctr">
                      <a:solidFill>
                        <a:srgbClr val="FF6699"/>
                      </a:solidFill>
                      <a:prstDash val="solid"/>
                      <a:round/>
                      <a:headEnd type="none" w="med" len="med"/>
                      <a:tailEnd type="none" w="med" len="med"/>
                    </a:lnT>
                    <a:lnB w="12700" cap="flat" cmpd="sng" algn="ctr">
                      <a:solidFill>
                        <a:srgbClr val="FF6699"/>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127256908"/>
                  </a:ext>
                </a:extLst>
              </a:tr>
            </a:tbl>
          </a:graphicData>
        </a:graphic>
      </p:graphicFrame>
      <p:grpSp>
        <p:nvGrpSpPr>
          <p:cNvPr id="39" name="Group 38">
            <a:extLst>
              <a:ext uri="{FF2B5EF4-FFF2-40B4-BE49-F238E27FC236}">
                <a16:creationId xmlns:a16="http://schemas.microsoft.com/office/drawing/2014/main" id="{B345D00C-C6D8-7511-F8DA-05ABB2836E96}"/>
              </a:ext>
            </a:extLst>
          </p:cNvPr>
          <p:cNvGrpSpPr/>
          <p:nvPr/>
        </p:nvGrpSpPr>
        <p:grpSpPr>
          <a:xfrm>
            <a:off x="6221899" y="2060351"/>
            <a:ext cx="3698181" cy="830997"/>
            <a:chOff x="7909320" y="2395167"/>
            <a:chExt cx="3698181" cy="830997"/>
          </a:xfrm>
        </p:grpSpPr>
        <p:sp>
          <p:nvSpPr>
            <p:cNvPr id="34" name="Rectangle 33">
              <a:extLst>
                <a:ext uri="{FF2B5EF4-FFF2-40B4-BE49-F238E27FC236}">
                  <a16:creationId xmlns:a16="http://schemas.microsoft.com/office/drawing/2014/main" id="{27C77C68-8B01-B7AA-DC63-B1BA37C8CED7}"/>
                </a:ext>
              </a:extLst>
            </p:cNvPr>
            <p:cNvSpPr/>
            <p:nvPr/>
          </p:nvSpPr>
          <p:spPr>
            <a:xfrm>
              <a:off x="7909320" y="2395167"/>
              <a:ext cx="2853377"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ARSENAL THẮNG</a:t>
              </a:r>
            </a:p>
          </p:txBody>
        </p:sp>
        <p:sp>
          <p:nvSpPr>
            <p:cNvPr id="36" name="Rectangle 35">
              <a:extLst>
                <a:ext uri="{FF2B5EF4-FFF2-40B4-BE49-F238E27FC236}">
                  <a16:creationId xmlns:a16="http://schemas.microsoft.com/office/drawing/2014/main" id="{585EC458-4EE3-FB61-11FC-CFCF26631A80}"/>
                </a:ext>
              </a:extLst>
            </p:cNvPr>
            <p:cNvSpPr/>
            <p:nvPr/>
          </p:nvSpPr>
          <p:spPr>
            <a:xfrm>
              <a:off x="10762697" y="2395167"/>
              <a:ext cx="844804"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75%</a:t>
              </a:r>
            </a:p>
          </p:txBody>
        </p:sp>
      </p:grpSp>
      <p:grpSp>
        <p:nvGrpSpPr>
          <p:cNvPr id="40" name="Group 39">
            <a:extLst>
              <a:ext uri="{FF2B5EF4-FFF2-40B4-BE49-F238E27FC236}">
                <a16:creationId xmlns:a16="http://schemas.microsoft.com/office/drawing/2014/main" id="{2F690EDD-0BB4-6884-BA14-51143D3D5F8F}"/>
              </a:ext>
            </a:extLst>
          </p:cNvPr>
          <p:cNvGrpSpPr/>
          <p:nvPr/>
        </p:nvGrpSpPr>
        <p:grpSpPr>
          <a:xfrm>
            <a:off x="6221899" y="3174871"/>
            <a:ext cx="3695994" cy="830997"/>
            <a:chOff x="6221899" y="2906768"/>
            <a:chExt cx="3695994" cy="830997"/>
          </a:xfrm>
        </p:grpSpPr>
        <p:sp>
          <p:nvSpPr>
            <p:cNvPr id="35" name="Rectangle 34">
              <a:extLst>
                <a:ext uri="{FF2B5EF4-FFF2-40B4-BE49-F238E27FC236}">
                  <a16:creationId xmlns:a16="http://schemas.microsoft.com/office/drawing/2014/main" id="{8FA5AB2A-F7B3-A65F-CD09-FBF45AD56409}"/>
                </a:ext>
              </a:extLst>
            </p:cNvPr>
            <p:cNvSpPr/>
            <p:nvPr/>
          </p:nvSpPr>
          <p:spPr>
            <a:xfrm>
              <a:off x="6221899" y="2906768"/>
              <a:ext cx="2853377"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ARSENAL KHÔNG THẮNG</a:t>
              </a:r>
            </a:p>
          </p:txBody>
        </p:sp>
        <p:sp>
          <p:nvSpPr>
            <p:cNvPr id="37" name="Rectangle 36">
              <a:extLst>
                <a:ext uri="{FF2B5EF4-FFF2-40B4-BE49-F238E27FC236}">
                  <a16:creationId xmlns:a16="http://schemas.microsoft.com/office/drawing/2014/main" id="{CF82C884-62B7-1CAE-CBEC-10A113DFA36B}"/>
                </a:ext>
              </a:extLst>
            </p:cNvPr>
            <p:cNvSpPr/>
            <p:nvPr/>
          </p:nvSpPr>
          <p:spPr>
            <a:xfrm>
              <a:off x="9073089" y="2906768"/>
              <a:ext cx="844804"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25%</a:t>
              </a:r>
            </a:p>
          </p:txBody>
        </p:sp>
      </p:grpSp>
      <p:sp>
        <p:nvSpPr>
          <p:cNvPr id="38" name="Rectangle 37">
            <a:extLst>
              <a:ext uri="{FF2B5EF4-FFF2-40B4-BE49-F238E27FC236}">
                <a16:creationId xmlns:a16="http://schemas.microsoft.com/office/drawing/2014/main" id="{D453A24B-76CF-C96D-4BC1-1F8DDEC600A2}"/>
              </a:ext>
            </a:extLst>
          </p:cNvPr>
          <p:cNvSpPr/>
          <p:nvPr/>
        </p:nvSpPr>
        <p:spPr>
          <a:xfrm>
            <a:off x="6221899" y="4289391"/>
            <a:ext cx="3698181" cy="830997"/>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ARSENAL SẼ THẮNG</a:t>
            </a:r>
          </a:p>
        </p:txBody>
      </p:sp>
      <p:grpSp>
        <p:nvGrpSpPr>
          <p:cNvPr id="50" name="Group 49">
            <a:extLst>
              <a:ext uri="{FF2B5EF4-FFF2-40B4-BE49-F238E27FC236}">
                <a16:creationId xmlns:a16="http://schemas.microsoft.com/office/drawing/2014/main" id="{D6B8FB73-10B0-052D-558D-BB6BA1F94C62}"/>
              </a:ext>
            </a:extLst>
          </p:cNvPr>
          <p:cNvGrpSpPr/>
          <p:nvPr/>
        </p:nvGrpSpPr>
        <p:grpSpPr>
          <a:xfrm>
            <a:off x="3222490" y="990633"/>
            <a:ext cx="5663325" cy="760410"/>
            <a:chOff x="3222490" y="990633"/>
            <a:chExt cx="5663325" cy="760410"/>
          </a:xfrm>
        </p:grpSpPr>
        <p:grpSp>
          <p:nvGrpSpPr>
            <p:cNvPr id="46" name="Group 45">
              <a:extLst>
                <a:ext uri="{FF2B5EF4-FFF2-40B4-BE49-F238E27FC236}">
                  <a16:creationId xmlns:a16="http://schemas.microsoft.com/office/drawing/2014/main" id="{3A80861A-0B97-153B-C05B-073904AA0EF4}"/>
                </a:ext>
              </a:extLst>
            </p:cNvPr>
            <p:cNvGrpSpPr/>
            <p:nvPr/>
          </p:nvGrpSpPr>
          <p:grpSpPr>
            <a:xfrm>
              <a:off x="3222490" y="1002311"/>
              <a:ext cx="4247240" cy="748732"/>
              <a:chOff x="3222490" y="1002311"/>
              <a:chExt cx="4247240" cy="748732"/>
            </a:xfrm>
          </p:grpSpPr>
          <p:grpSp>
            <p:nvGrpSpPr>
              <p:cNvPr id="20" name="Group 19">
                <a:extLst>
                  <a:ext uri="{FF2B5EF4-FFF2-40B4-BE49-F238E27FC236}">
                    <a16:creationId xmlns:a16="http://schemas.microsoft.com/office/drawing/2014/main" id="{C62F950C-51F8-12B9-DFD5-7F0AB8532314}"/>
                  </a:ext>
                </a:extLst>
              </p:cNvPr>
              <p:cNvGrpSpPr/>
              <p:nvPr/>
            </p:nvGrpSpPr>
            <p:grpSpPr>
              <a:xfrm>
                <a:off x="3222490" y="1002605"/>
                <a:ext cx="2375409" cy="748438"/>
                <a:chOff x="2383321" y="1008429"/>
                <a:chExt cx="2375409" cy="748438"/>
              </a:xfrm>
            </p:grpSpPr>
            <p:sp>
              <p:nvSpPr>
                <p:cNvPr id="8" name="Rectangle 7">
                  <a:extLst>
                    <a:ext uri="{FF2B5EF4-FFF2-40B4-BE49-F238E27FC236}">
                      <a16:creationId xmlns:a16="http://schemas.microsoft.com/office/drawing/2014/main" id="{FF2410C6-C227-5F86-6B80-BADD5A8569C8}"/>
                    </a:ext>
                  </a:extLst>
                </p:cNvPr>
                <p:cNvSpPr/>
                <p:nvPr/>
              </p:nvSpPr>
              <p:spPr>
                <a:xfrm>
                  <a:off x="2383321" y="1008429"/>
                  <a:ext cx="1614023" cy="748438"/>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solidFill>
                        <a:schemeClr val="bg1"/>
                      </a:solidFill>
                    </a:rPr>
                    <a:t>V</a:t>
                  </a:r>
                </a:p>
              </p:txBody>
            </p:sp>
            <p:sp>
              <p:nvSpPr>
                <p:cNvPr id="10" name="Rectangle 9">
                  <a:extLst>
                    <a:ext uri="{FF2B5EF4-FFF2-40B4-BE49-F238E27FC236}">
                      <a16:creationId xmlns:a16="http://schemas.microsoft.com/office/drawing/2014/main" id="{4D45CA65-75FC-B217-521E-184DFB81A599}"/>
                    </a:ext>
                  </a:extLst>
                </p:cNvPr>
                <p:cNvSpPr/>
                <p:nvPr/>
              </p:nvSpPr>
              <p:spPr>
                <a:xfrm>
                  <a:off x="3968156" y="1008429"/>
                  <a:ext cx="790574" cy="748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BIG 6</a:t>
                  </a:r>
                </a:p>
              </p:txBody>
            </p:sp>
          </p:grpSp>
          <p:pic>
            <p:nvPicPr>
              <p:cNvPr id="45" name="Picture 44">
                <a:extLst>
                  <a:ext uri="{FF2B5EF4-FFF2-40B4-BE49-F238E27FC236}">
                    <a16:creationId xmlns:a16="http://schemas.microsoft.com/office/drawing/2014/main" id="{C1DC6A77-1DE9-4FE4-B0B8-7F056AA5F1E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97899" y="1002311"/>
                <a:ext cx="1871831" cy="748732"/>
              </a:xfrm>
              <a:prstGeom prst="rect">
                <a:avLst/>
              </a:prstGeom>
            </p:spPr>
          </p:pic>
        </p:grpSp>
        <p:sp>
          <p:nvSpPr>
            <p:cNvPr id="49" name="Rectangle 48">
              <a:extLst>
                <a:ext uri="{FF2B5EF4-FFF2-40B4-BE49-F238E27FC236}">
                  <a16:creationId xmlns:a16="http://schemas.microsoft.com/office/drawing/2014/main" id="{9A91D42B-9F8B-5A60-B0B5-9F79AFF3F360}"/>
                </a:ext>
              </a:extLst>
            </p:cNvPr>
            <p:cNvSpPr/>
            <p:nvPr/>
          </p:nvSpPr>
          <p:spPr>
            <a:xfrm>
              <a:off x="7447462" y="990633"/>
              <a:ext cx="1438353" cy="7604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SÂN NHÀ</a:t>
              </a:r>
            </a:p>
          </p:txBody>
        </p:sp>
      </p:grpSp>
      <p:sp>
        <p:nvSpPr>
          <p:cNvPr id="51" name="TextBox 50">
            <a:extLst>
              <a:ext uri="{FF2B5EF4-FFF2-40B4-BE49-F238E27FC236}">
                <a16:creationId xmlns:a16="http://schemas.microsoft.com/office/drawing/2014/main" id="{09A6FAC2-F3CE-6900-D03F-A295895289B2}"/>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Tree>
    <p:extLst>
      <p:ext uri="{BB962C8B-B14F-4D97-AF65-F5344CB8AC3E}">
        <p14:creationId xmlns:p14="http://schemas.microsoft.com/office/powerpoint/2010/main" val="47316264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500"/>
                                        <p:tgtEl>
                                          <p:spTgt spid="4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8907442" cy="842035"/>
            <a:chOff x="333376" y="228599"/>
            <a:chExt cx="890744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49" y="479386"/>
              <a:ext cx="8116869"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CART (Classification and Regression Tree)</a:t>
              </a:r>
            </a:p>
          </p:txBody>
        </p:sp>
      </p:grpSp>
      <p:sp>
        <p:nvSpPr>
          <p:cNvPr id="97" name="TextBox 96">
            <a:extLst>
              <a:ext uri="{FF2B5EF4-FFF2-40B4-BE49-F238E27FC236}">
                <a16:creationId xmlns:a16="http://schemas.microsoft.com/office/drawing/2014/main" id="{828F8580-97D5-AE14-5710-8DE559CFEFDB}"/>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grpSp>
        <p:nvGrpSpPr>
          <p:cNvPr id="38" name="Group 37">
            <a:extLst>
              <a:ext uri="{FF2B5EF4-FFF2-40B4-BE49-F238E27FC236}">
                <a16:creationId xmlns:a16="http://schemas.microsoft.com/office/drawing/2014/main" id="{A8EB7627-3E07-14E5-9215-F9D0DF533BC8}"/>
              </a:ext>
            </a:extLst>
          </p:cNvPr>
          <p:cNvGrpSpPr/>
          <p:nvPr/>
        </p:nvGrpSpPr>
        <p:grpSpPr>
          <a:xfrm>
            <a:off x="2367747" y="1506071"/>
            <a:ext cx="9324863" cy="4686284"/>
            <a:chOff x="2367747" y="1506071"/>
            <a:chExt cx="9324863" cy="4686284"/>
          </a:xfrm>
        </p:grpSpPr>
        <p:sp>
          <p:nvSpPr>
            <p:cNvPr id="22" name="TextBox 21">
              <a:extLst>
                <a:ext uri="{FF2B5EF4-FFF2-40B4-BE49-F238E27FC236}">
                  <a16:creationId xmlns:a16="http://schemas.microsoft.com/office/drawing/2014/main" id="{8C0CE0EC-F133-9AA8-0F9A-327E3529735F}"/>
                </a:ext>
              </a:extLst>
            </p:cNvPr>
            <p:cNvSpPr txBox="1"/>
            <p:nvPr/>
          </p:nvSpPr>
          <p:spPr>
            <a:xfrm>
              <a:off x="3324113" y="5776856"/>
              <a:ext cx="1161826" cy="400110"/>
            </a:xfrm>
            <a:prstGeom prst="rect">
              <a:avLst/>
            </a:prstGeom>
            <a:noFill/>
          </p:spPr>
          <p:txBody>
            <a:bodyPr wrap="square" rtlCol="0">
              <a:spAutoFit/>
            </a:bodyPr>
            <a:lstStyle/>
            <a:p>
              <a:r>
                <a:rPr lang="en-US" sz="2000" b="1"/>
                <a:t>SOT&lt;5</a:t>
              </a:r>
            </a:p>
          </p:txBody>
        </p:sp>
        <p:sp>
          <p:nvSpPr>
            <p:cNvPr id="23" name="TextBox 22">
              <a:extLst>
                <a:ext uri="{FF2B5EF4-FFF2-40B4-BE49-F238E27FC236}">
                  <a16:creationId xmlns:a16="http://schemas.microsoft.com/office/drawing/2014/main" id="{DAA1D1BE-6F1A-7935-3189-B0C9EB4FACE0}"/>
                </a:ext>
              </a:extLst>
            </p:cNvPr>
            <p:cNvSpPr txBox="1"/>
            <p:nvPr/>
          </p:nvSpPr>
          <p:spPr>
            <a:xfrm>
              <a:off x="5604314" y="5776856"/>
              <a:ext cx="1550782" cy="400110"/>
            </a:xfrm>
            <a:prstGeom prst="rect">
              <a:avLst/>
            </a:prstGeom>
            <a:noFill/>
          </p:spPr>
          <p:txBody>
            <a:bodyPr wrap="square" rtlCol="0">
              <a:spAutoFit/>
            </a:bodyPr>
            <a:lstStyle/>
            <a:p>
              <a:r>
                <a:rPr lang="en-US" sz="2000" b="1"/>
                <a:t>10&gt;SOT&gt;5</a:t>
              </a:r>
            </a:p>
          </p:txBody>
        </p:sp>
        <p:sp>
          <p:nvSpPr>
            <p:cNvPr id="24" name="TextBox 23">
              <a:extLst>
                <a:ext uri="{FF2B5EF4-FFF2-40B4-BE49-F238E27FC236}">
                  <a16:creationId xmlns:a16="http://schemas.microsoft.com/office/drawing/2014/main" id="{2C165392-F9F3-D738-97C5-0F531C44428F}"/>
                </a:ext>
              </a:extLst>
            </p:cNvPr>
            <p:cNvSpPr txBox="1"/>
            <p:nvPr/>
          </p:nvSpPr>
          <p:spPr>
            <a:xfrm>
              <a:off x="8273471" y="5792245"/>
              <a:ext cx="1550782" cy="400110"/>
            </a:xfrm>
            <a:prstGeom prst="rect">
              <a:avLst/>
            </a:prstGeom>
            <a:noFill/>
          </p:spPr>
          <p:txBody>
            <a:bodyPr wrap="square" rtlCol="0">
              <a:spAutoFit/>
            </a:bodyPr>
            <a:lstStyle/>
            <a:p>
              <a:r>
                <a:rPr lang="en-US" sz="2000" b="1"/>
                <a:t>SOT&gt;10</a:t>
              </a:r>
            </a:p>
          </p:txBody>
        </p:sp>
        <p:sp>
          <p:nvSpPr>
            <p:cNvPr id="25" name="TextBox 24">
              <a:extLst>
                <a:ext uri="{FF2B5EF4-FFF2-40B4-BE49-F238E27FC236}">
                  <a16:creationId xmlns:a16="http://schemas.microsoft.com/office/drawing/2014/main" id="{B9A957D3-CB91-61C3-1721-27C68E6EA53B}"/>
                </a:ext>
              </a:extLst>
            </p:cNvPr>
            <p:cNvSpPr txBox="1"/>
            <p:nvPr/>
          </p:nvSpPr>
          <p:spPr>
            <a:xfrm>
              <a:off x="10141828" y="4442341"/>
              <a:ext cx="1550782" cy="400110"/>
            </a:xfrm>
            <a:prstGeom prst="rect">
              <a:avLst/>
            </a:prstGeom>
            <a:noFill/>
          </p:spPr>
          <p:txBody>
            <a:bodyPr wrap="square" rtlCol="0">
              <a:spAutoFit/>
            </a:bodyPr>
            <a:lstStyle/>
            <a:p>
              <a:r>
                <a:rPr lang="en-US" sz="2000" b="1"/>
                <a:t>GF&lt;2</a:t>
              </a:r>
            </a:p>
          </p:txBody>
        </p:sp>
        <p:sp>
          <p:nvSpPr>
            <p:cNvPr id="26" name="TextBox 25">
              <a:extLst>
                <a:ext uri="{FF2B5EF4-FFF2-40B4-BE49-F238E27FC236}">
                  <a16:creationId xmlns:a16="http://schemas.microsoft.com/office/drawing/2014/main" id="{21CFAF93-B724-A1AE-904F-FF058F033643}"/>
                </a:ext>
              </a:extLst>
            </p:cNvPr>
            <p:cNvSpPr txBox="1"/>
            <p:nvPr/>
          </p:nvSpPr>
          <p:spPr>
            <a:xfrm>
              <a:off x="10009150" y="3309769"/>
              <a:ext cx="1550782" cy="400110"/>
            </a:xfrm>
            <a:prstGeom prst="rect">
              <a:avLst/>
            </a:prstGeom>
            <a:noFill/>
          </p:spPr>
          <p:txBody>
            <a:bodyPr wrap="square" rtlCol="0">
              <a:spAutoFit/>
            </a:bodyPr>
            <a:lstStyle/>
            <a:p>
              <a:r>
                <a:rPr lang="en-US" sz="2000" b="1"/>
                <a:t>4&gt;GF&gt;2</a:t>
              </a:r>
            </a:p>
          </p:txBody>
        </p:sp>
        <p:sp>
          <p:nvSpPr>
            <p:cNvPr id="27" name="TextBox 26">
              <a:extLst>
                <a:ext uri="{FF2B5EF4-FFF2-40B4-BE49-F238E27FC236}">
                  <a16:creationId xmlns:a16="http://schemas.microsoft.com/office/drawing/2014/main" id="{03EAE414-F52C-DF9D-5B21-4375308AAA13}"/>
                </a:ext>
              </a:extLst>
            </p:cNvPr>
            <p:cNvSpPr txBox="1"/>
            <p:nvPr/>
          </p:nvSpPr>
          <p:spPr>
            <a:xfrm>
              <a:off x="10023494" y="2026024"/>
              <a:ext cx="1550782" cy="400110"/>
            </a:xfrm>
            <a:prstGeom prst="rect">
              <a:avLst/>
            </a:prstGeom>
            <a:noFill/>
          </p:spPr>
          <p:txBody>
            <a:bodyPr wrap="square" rtlCol="0">
              <a:spAutoFit/>
            </a:bodyPr>
            <a:lstStyle/>
            <a:p>
              <a:r>
                <a:rPr lang="en-US" sz="2000" b="1"/>
                <a:t>GF&gt;4</a:t>
              </a:r>
            </a:p>
          </p:txBody>
        </p:sp>
        <p:grpSp>
          <p:nvGrpSpPr>
            <p:cNvPr id="37" name="Group 36">
              <a:extLst>
                <a:ext uri="{FF2B5EF4-FFF2-40B4-BE49-F238E27FC236}">
                  <a16:creationId xmlns:a16="http://schemas.microsoft.com/office/drawing/2014/main" id="{6A9DF630-1F72-CFB8-6114-16EED8DB90B8}"/>
                </a:ext>
              </a:extLst>
            </p:cNvPr>
            <p:cNvGrpSpPr/>
            <p:nvPr/>
          </p:nvGrpSpPr>
          <p:grpSpPr>
            <a:xfrm>
              <a:off x="2367747" y="1506071"/>
              <a:ext cx="7456506" cy="4055633"/>
              <a:chOff x="2367747" y="1506071"/>
              <a:chExt cx="7456506" cy="4055633"/>
            </a:xfrm>
          </p:grpSpPr>
          <p:sp>
            <p:nvSpPr>
              <p:cNvPr id="4" name="Rectangle 3">
                <a:extLst>
                  <a:ext uri="{FF2B5EF4-FFF2-40B4-BE49-F238E27FC236}">
                    <a16:creationId xmlns:a16="http://schemas.microsoft.com/office/drawing/2014/main" id="{60E2B186-B7ED-D49E-A414-D06A9EB86118}"/>
                  </a:ext>
                </a:extLst>
              </p:cNvPr>
              <p:cNvSpPr/>
              <p:nvPr/>
            </p:nvSpPr>
            <p:spPr>
              <a:xfrm>
                <a:off x="2384612" y="1506071"/>
                <a:ext cx="7422776" cy="4055633"/>
              </a:xfrm>
              <a:prstGeom prst="rect">
                <a:avLst/>
              </a:prstGeom>
              <a:noFill/>
              <a:ln w="57150">
                <a:solidFill>
                  <a:srgbClr val="3E003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F24B1B21-C619-725B-705F-BCAF49222BED}"/>
                  </a:ext>
                </a:extLst>
              </p:cNvPr>
              <p:cNvCxnSpPr/>
              <p:nvPr/>
            </p:nvCxnSpPr>
            <p:spPr>
              <a:xfrm>
                <a:off x="4615031" y="1506071"/>
                <a:ext cx="0" cy="4055633"/>
              </a:xfrm>
              <a:prstGeom prst="line">
                <a:avLst/>
              </a:prstGeom>
              <a:ln w="38100">
                <a:solidFill>
                  <a:srgbClr val="37003C"/>
                </a:solidFill>
                <a:prstDash val="sysDash"/>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722FEA86-7B9F-540D-A6C0-7FD3511BF7D0}"/>
                  </a:ext>
                </a:extLst>
              </p:cNvPr>
              <p:cNvCxnSpPr/>
              <p:nvPr/>
            </p:nvCxnSpPr>
            <p:spPr>
              <a:xfrm>
                <a:off x="7456730" y="1506071"/>
                <a:ext cx="0" cy="4055633"/>
              </a:xfrm>
              <a:prstGeom prst="line">
                <a:avLst/>
              </a:prstGeom>
              <a:ln w="38100">
                <a:solidFill>
                  <a:srgbClr val="37003C"/>
                </a:solidFill>
                <a:prstDash val="sysDash"/>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34CF372F-349E-7B32-63E6-20888530A242}"/>
                  </a:ext>
                </a:extLst>
              </p:cNvPr>
              <p:cNvCxnSpPr/>
              <p:nvPr/>
            </p:nvCxnSpPr>
            <p:spPr>
              <a:xfrm flipH="1">
                <a:off x="2384612" y="2721685"/>
                <a:ext cx="7439641" cy="0"/>
              </a:xfrm>
              <a:prstGeom prst="line">
                <a:avLst/>
              </a:prstGeom>
              <a:ln w="28575">
                <a:prstDash val="sysDash"/>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E4A6AE36-BE7F-15A3-57B2-5E6737DDEE09}"/>
                  </a:ext>
                </a:extLst>
              </p:cNvPr>
              <p:cNvCxnSpPr/>
              <p:nvPr/>
            </p:nvCxnSpPr>
            <p:spPr>
              <a:xfrm flipH="1">
                <a:off x="2367747" y="4218791"/>
                <a:ext cx="7439641" cy="0"/>
              </a:xfrm>
              <a:prstGeom prst="line">
                <a:avLst/>
              </a:prstGeom>
              <a:ln w="28575">
                <a:prstDash val="sysDash"/>
              </a:ln>
            </p:spPr>
            <p:style>
              <a:lnRef idx="1">
                <a:schemeClr val="dk1"/>
              </a:lnRef>
              <a:fillRef idx="0">
                <a:schemeClr val="dk1"/>
              </a:fillRef>
              <a:effectRef idx="0">
                <a:schemeClr val="dk1"/>
              </a:effectRef>
              <a:fontRef idx="minor">
                <a:schemeClr val="tx1"/>
              </a:fontRef>
            </p:style>
          </p:cxnSp>
        </p:grpSp>
      </p:grpSp>
      <p:grpSp>
        <p:nvGrpSpPr>
          <p:cNvPr id="61" name="Group 60">
            <a:extLst>
              <a:ext uri="{FF2B5EF4-FFF2-40B4-BE49-F238E27FC236}">
                <a16:creationId xmlns:a16="http://schemas.microsoft.com/office/drawing/2014/main" id="{D5673E08-6FC9-AAF1-8895-EDDDBD249CF6}"/>
              </a:ext>
            </a:extLst>
          </p:cNvPr>
          <p:cNvGrpSpPr/>
          <p:nvPr/>
        </p:nvGrpSpPr>
        <p:grpSpPr>
          <a:xfrm>
            <a:off x="7591872" y="1653514"/>
            <a:ext cx="1735008" cy="1010697"/>
            <a:chOff x="7591872" y="1653514"/>
            <a:chExt cx="1735008" cy="1010697"/>
          </a:xfrm>
        </p:grpSpPr>
        <p:sp>
          <p:nvSpPr>
            <p:cNvPr id="39" name="Oval 38">
              <a:extLst>
                <a:ext uri="{FF2B5EF4-FFF2-40B4-BE49-F238E27FC236}">
                  <a16:creationId xmlns:a16="http://schemas.microsoft.com/office/drawing/2014/main" id="{CA0803DD-5044-1162-80E0-AE996B0B3547}"/>
                </a:ext>
              </a:extLst>
            </p:cNvPr>
            <p:cNvSpPr/>
            <p:nvPr/>
          </p:nvSpPr>
          <p:spPr>
            <a:xfrm>
              <a:off x="8923243" y="2172422"/>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0" name="Oval 39">
              <a:extLst>
                <a:ext uri="{FF2B5EF4-FFF2-40B4-BE49-F238E27FC236}">
                  <a16:creationId xmlns:a16="http://schemas.microsoft.com/office/drawing/2014/main" id="{C2A91780-5670-7A08-5FC5-8884C85FCDD7}"/>
                </a:ext>
              </a:extLst>
            </p:cNvPr>
            <p:cNvSpPr/>
            <p:nvPr/>
          </p:nvSpPr>
          <p:spPr>
            <a:xfrm>
              <a:off x="8161357" y="1733140"/>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1" name="Oval 40">
              <a:extLst>
                <a:ext uri="{FF2B5EF4-FFF2-40B4-BE49-F238E27FC236}">
                  <a16:creationId xmlns:a16="http://schemas.microsoft.com/office/drawing/2014/main" id="{1DED5A92-A521-19AE-E71E-01A4C9AEC67C}"/>
                </a:ext>
              </a:extLst>
            </p:cNvPr>
            <p:cNvSpPr/>
            <p:nvPr/>
          </p:nvSpPr>
          <p:spPr>
            <a:xfrm>
              <a:off x="7591872" y="2260574"/>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2" name="Oval 41">
              <a:extLst>
                <a:ext uri="{FF2B5EF4-FFF2-40B4-BE49-F238E27FC236}">
                  <a16:creationId xmlns:a16="http://schemas.microsoft.com/office/drawing/2014/main" id="{0A44DC57-7251-B267-006B-7D386C2C8B96}"/>
                </a:ext>
              </a:extLst>
            </p:cNvPr>
            <p:cNvSpPr/>
            <p:nvPr/>
          </p:nvSpPr>
          <p:spPr>
            <a:xfrm>
              <a:off x="8923243" y="1653514"/>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3" name="Oval 42">
              <a:extLst>
                <a:ext uri="{FF2B5EF4-FFF2-40B4-BE49-F238E27FC236}">
                  <a16:creationId xmlns:a16="http://schemas.microsoft.com/office/drawing/2014/main" id="{62C13533-7B7B-673C-6A83-A4A090F5F5D3}"/>
                </a:ext>
              </a:extLst>
            </p:cNvPr>
            <p:cNvSpPr/>
            <p:nvPr/>
          </p:nvSpPr>
          <p:spPr>
            <a:xfrm>
              <a:off x="8309662" y="2194251"/>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grpSp>
      <p:grpSp>
        <p:nvGrpSpPr>
          <p:cNvPr id="59" name="Group 58">
            <a:extLst>
              <a:ext uri="{FF2B5EF4-FFF2-40B4-BE49-F238E27FC236}">
                <a16:creationId xmlns:a16="http://schemas.microsoft.com/office/drawing/2014/main" id="{4413B714-8252-18AE-7DD7-E966EC17FF60}"/>
              </a:ext>
            </a:extLst>
          </p:cNvPr>
          <p:cNvGrpSpPr/>
          <p:nvPr/>
        </p:nvGrpSpPr>
        <p:grpSpPr>
          <a:xfrm>
            <a:off x="2733288" y="4284791"/>
            <a:ext cx="1707020" cy="1137515"/>
            <a:chOff x="2733288" y="4284791"/>
            <a:chExt cx="1707020" cy="1137515"/>
          </a:xfrm>
        </p:grpSpPr>
        <p:sp>
          <p:nvSpPr>
            <p:cNvPr id="49" name="Oval 48">
              <a:extLst>
                <a:ext uri="{FF2B5EF4-FFF2-40B4-BE49-F238E27FC236}">
                  <a16:creationId xmlns:a16="http://schemas.microsoft.com/office/drawing/2014/main" id="{F2F46574-B8C6-2659-2DDA-80D694D0FC30}"/>
                </a:ext>
              </a:extLst>
            </p:cNvPr>
            <p:cNvSpPr/>
            <p:nvPr/>
          </p:nvSpPr>
          <p:spPr>
            <a:xfrm>
              <a:off x="2733288" y="4450409"/>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0" name="Oval 49">
              <a:extLst>
                <a:ext uri="{FF2B5EF4-FFF2-40B4-BE49-F238E27FC236}">
                  <a16:creationId xmlns:a16="http://schemas.microsoft.com/office/drawing/2014/main" id="{66219996-D214-148F-5F65-D02DBBEAC4C8}"/>
                </a:ext>
              </a:extLst>
            </p:cNvPr>
            <p:cNvSpPr/>
            <p:nvPr/>
          </p:nvSpPr>
          <p:spPr>
            <a:xfrm>
              <a:off x="4036671" y="4284791"/>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1" name="Oval 50">
              <a:extLst>
                <a:ext uri="{FF2B5EF4-FFF2-40B4-BE49-F238E27FC236}">
                  <a16:creationId xmlns:a16="http://schemas.microsoft.com/office/drawing/2014/main" id="{4AAA0538-E379-F816-5602-DAFCA60D1D5B}"/>
                </a:ext>
              </a:extLst>
            </p:cNvPr>
            <p:cNvSpPr/>
            <p:nvPr/>
          </p:nvSpPr>
          <p:spPr>
            <a:xfrm>
              <a:off x="2992364" y="5018669"/>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2" name="Oval 51">
              <a:extLst>
                <a:ext uri="{FF2B5EF4-FFF2-40B4-BE49-F238E27FC236}">
                  <a16:creationId xmlns:a16="http://schemas.microsoft.com/office/drawing/2014/main" id="{ACEDA90C-E107-79B8-D73F-3AC110411030}"/>
                </a:ext>
              </a:extLst>
            </p:cNvPr>
            <p:cNvSpPr/>
            <p:nvPr/>
          </p:nvSpPr>
          <p:spPr>
            <a:xfrm>
              <a:off x="3970889" y="4869601"/>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3" name="Oval 52">
              <a:extLst>
                <a:ext uri="{FF2B5EF4-FFF2-40B4-BE49-F238E27FC236}">
                  <a16:creationId xmlns:a16="http://schemas.microsoft.com/office/drawing/2014/main" id="{5057C2CE-3D59-9BC5-5D0B-999B616392B0}"/>
                </a:ext>
              </a:extLst>
            </p:cNvPr>
            <p:cNvSpPr/>
            <p:nvPr/>
          </p:nvSpPr>
          <p:spPr>
            <a:xfrm>
              <a:off x="3415080" y="4486610"/>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grpSp>
      <p:grpSp>
        <p:nvGrpSpPr>
          <p:cNvPr id="60" name="Group 59">
            <a:extLst>
              <a:ext uri="{FF2B5EF4-FFF2-40B4-BE49-F238E27FC236}">
                <a16:creationId xmlns:a16="http://schemas.microsoft.com/office/drawing/2014/main" id="{B2E3AEDE-8158-C4E7-94FC-183EB381E61F}"/>
              </a:ext>
            </a:extLst>
          </p:cNvPr>
          <p:cNvGrpSpPr/>
          <p:nvPr/>
        </p:nvGrpSpPr>
        <p:grpSpPr>
          <a:xfrm>
            <a:off x="4868643" y="2912199"/>
            <a:ext cx="2121532" cy="1091440"/>
            <a:chOff x="4868643" y="2912199"/>
            <a:chExt cx="2121532" cy="1091440"/>
          </a:xfrm>
        </p:grpSpPr>
        <p:sp>
          <p:nvSpPr>
            <p:cNvPr id="54" name="Oval 53">
              <a:extLst>
                <a:ext uri="{FF2B5EF4-FFF2-40B4-BE49-F238E27FC236}">
                  <a16:creationId xmlns:a16="http://schemas.microsoft.com/office/drawing/2014/main" id="{35E5956E-E733-22F3-26C2-2D54C5DB0709}"/>
                </a:ext>
              </a:extLst>
            </p:cNvPr>
            <p:cNvSpPr/>
            <p:nvPr/>
          </p:nvSpPr>
          <p:spPr>
            <a:xfrm>
              <a:off x="5373161" y="2973295"/>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5" name="Oval 54">
              <a:extLst>
                <a:ext uri="{FF2B5EF4-FFF2-40B4-BE49-F238E27FC236}">
                  <a16:creationId xmlns:a16="http://schemas.microsoft.com/office/drawing/2014/main" id="{AB1323A9-7158-EB42-206C-A6E717AD88C1}"/>
                </a:ext>
              </a:extLst>
            </p:cNvPr>
            <p:cNvSpPr/>
            <p:nvPr/>
          </p:nvSpPr>
          <p:spPr>
            <a:xfrm>
              <a:off x="6586538" y="3600002"/>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6" name="Oval 55">
              <a:extLst>
                <a:ext uri="{FF2B5EF4-FFF2-40B4-BE49-F238E27FC236}">
                  <a16:creationId xmlns:a16="http://schemas.microsoft.com/office/drawing/2014/main" id="{B6D3C16A-072A-AAC1-1AE1-B90B13C6823F}"/>
                </a:ext>
              </a:extLst>
            </p:cNvPr>
            <p:cNvSpPr/>
            <p:nvPr/>
          </p:nvSpPr>
          <p:spPr>
            <a:xfrm>
              <a:off x="6565604" y="2912199"/>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57" name="Oval 56">
              <a:extLst>
                <a:ext uri="{FF2B5EF4-FFF2-40B4-BE49-F238E27FC236}">
                  <a16:creationId xmlns:a16="http://schemas.microsoft.com/office/drawing/2014/main" id="{E5E28934-D43D-27F4-D9EF-1BBF1302F0EB}"/>
                </a:ext>
              </a:extLst>
            </p:cNvPr>
            <p:cNvSpPr/>
            <p:nvPr/>
          </p:nvSpPr>
          <p:spPr>
            <a:xfrm>
              <a:off x="5792116" y="3533887"/>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58" name="Oval 57">
              <a:extLst>
                <a:ext uri="{FF2B5EF4-FFF2-40B4-BE49-F238E27FC236}">
                  <a16:creationId xmlns:a16="http://schemas.microsoft.com/office/drawing/2014/main" id="{DE48EB35-EE1E-1F2D-8F3E-6BF314D4EC82}"/>
                </a:ext>
              </a:extLst>
            </p:cNvPr>
            <p:cNvSpPr/>
            <p:nvPr/>
          </p:nvSpPr>
          <p:spPr>
            <a:xfrm>
              <a:off x="4868643" y="3361726"/>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grpSp>
    </p:spTree>
    <p:extLst>
      <p:ext uri="{BB962C8B-B14F-4D97-AF65-F5344CB8AC3E}">
        <p14:creationId xmlns:p14="http://schemas.microsoft.com/office/powerpoint/2010/main" val="118574462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9"/>
                                        </p:tgtEl>
                                        <p:attrNameLst>
                                          <p:attrName>style.visibility</p:attrName>
                                        </p:attrNameLst>
                                      </p:cBhvr>
                                      <p:to>
                                        <p:strVal val="visible"/>
                                      </p:to>
                                    </p:set>
                                    <p:animEffect transition="in" filter="fade">
                                      <p:cBhvr>
                                        <p:cTn id="17" dur="500"/>
                                        <p:tgtEl>
                                          <p:spTgt spid="5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fade">
                                      <p:cBhvr>
                                        <p:cTn id="22" dur="500"/>
                                        <p:tgtEl>
                                          <p:spTgt spid="6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2" name="TextBox 1">
            <a:extLst>
              <a:ext uri="{FF2B5EF4-FFF2-40B4-BE49-F238E27FC236}">
                <a16:creationId xmlns:a16="http://schemas.microsoft.com/office/drawing/2014/main" id="{FDE892F3-4EF0-F9D1-3F98-7A69B6E90D19}"/>
              </a:ext>
            </a:extLst>
          </p:cNvPr>
          <p:cNvSpPr txBox="1"/>
          <p:nvPr/>
        </p:nvSpPr>
        <p:spPr>
          <a:xfrm>
            <a:off x="1006805" y="363491"/>
            <a:ext cx="2831224" cy="461665"/>
          </a:xfrm>
          <a:prstGeom prst="rect">
            <a:avLst/>
          </a:prstGeom>
          <a:noFill/>
        </p:spPr>
        <p:txBody>
          <a:bodyPr wrap="none" rtlCol="0">
            <a:spAutoFit/>
          </a:bodyPr>
          <a:lstStyle/>
          <a:p>
            <a:r>
              <a:rPr lang="en-US" sz="2400" b="1">
                <a:ln>
                  <a:solidFill>
                    <a:srgbClr val="3A0640"/>
                  </a:solidFill>
                </a:ln>
              </a:rPr>
              <a:t>RANDOM FOREST</a:t>
            </a:r>
          </a:p>
        </p:txBody>
      </p:sp>
      <p:grpSp>
        <p:nvGrpSpPr>
          <p:cNvPr id="48" name="Group 47">
            <a:extLst>
              <a:ext uri="{FF2B5EF4-FFF2-40B4-BE49-F238E27FC236}">
                <a16:creationId xmlns:a16="http://schemas.microsoft.com/office/drawing/2014/main" id="{82F4435B-2903-2B7A-607E-7DD3327E7C66}"/>
              </a:ext>
            </a:extLst>
          </p:cNvPr>
          <p:cNvGrpSpPr/>
          <p:nvPr/>
        </p:nvGrpSpPr>
        <p:grpSpPr>
          <a:xfrm>
            <a:off x="1474104" y="1119998"/>
            <a:ext cx="8645256" cy="2655284"/>
            <a:chOff x="1474104" y="1119998"/>
            <a:chExt cx="8645256" cy="2655284"/>
          </a:xfrm>
        </p:grpSpPr>
        <p:pic>
          <p:nvPicPr>
            <p:cNvPr id="32" name="Picture 31">
              <a:extLst>
                <a:ext uri="{FF2B5EF4-FFF2-40B4-BE49-F238E27FC236}">
                  <a16:creationId xmlns:a16="http://schemas.microsoft.com/office/drawing/2014/main" id="{62ED326C-7796-171B-3603-FF1F7C4E146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4104" y="1119998"/>
              <a:ext cx="1161520" cy="1161520"/>
            </a:xfrm>
            <a:prstGeom prst="rect">
              <a:avLst/>
            </a:prstGeom>
          </p:spPr>
        </p:pic>
        <p:pic>
          <p:nvPicPr>
            <p:cNvPr id="33" name="Picture 32">
              <a:extLst>
                <a:ext uri="{FF2B5EF4-FFF2-40B4-BE49-F238E27FC236}">
                  <a16:creationId xmlns:a16="http://schemas.microsoft.com/office/drawing/2014/main" id="{3955BC04-EBD2-B7E7-FB8E-78CBBC3D61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819" y="1119998"/>
              <a:ext cx="1161520" cy="1161520"/>
            </a:xfrm>
            <a:prstGeom prst="rect">
              <a:avLst/>
            </a:prstGeom>
          </p:spPr>
        </p:pic>
        <p:pic>
          <p:nvPicPr>
            <p:cNvPr id="34" name="Picture 33">
              <a:extLst>
                <a:ext uri="{FF2B5EF4-FFF2-40B4-BE49-F238E27FC236}">
                  <a16:creationId xmlns:a16="http://schemas.microsoft.com/office/drawing/2014/main" id="{85A66433-1CB7-BA80-B8ED-E81A87ACDB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9534" y="1119998"/>
              <a:ext cx="1161520" cy="1161520"/>
            </a:xfrm>
            <a:prstGeom prst="rect">
              <a:avLst/>
            </a:prstGeom>
          </p:spPr>
        </p:pic>
        <p:pic>
          <p:nvPicPr>
            <p:cNvPr id="35" name="Picture 34">
              <a:extLst>
                <a:ext uri="{FF2B5EF4-FFF2-40B4-BE49-F238E27FC236}">
                  <a16:creationId xmlns:a16="http://schemas.microsoft.com/office/drawing/2014/main" id="{632DC3D3-86D7-4974-473E-4F7DF63B45B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3915" y="1119998"/>
              <a:ext cx="1161520" cy="1161520"/>
            </a:xfrm>
            <a:prstGeom prst="rect">
              <a:avLst/>
            </a:prstGeom>
          </p:spPr>
        </p:pic>
        <p:pic>
          <p:nvPicPr>
            <p:cNvPr id="36" name="Picture 35">
              <a:extLst>
                <a:ext uri="{FF2B5EF4-FFF2-40B4-BE49-F238E27FC236}">
                  <a16:creationId xmlns:a16="http://schemas.microsoft.com/office/drawing/2014/main" id="{AF72BCAA-93C0-7D8A-C617-CC8BA80F84A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7840" y="1119998"/>
              <a:ext cx="1161520" cy="1161520"/>
            </a:xfrm>
            <a:prstGeom prst="rect">
              <a:avLst/>
            </a:prstGeom>
          </p:spPr>
        </p:pic>
        <p:pic>
          <p:nvPicPr>
            <p:cNvPr id="37" name="Picture 36">
              <a:extLst>
                <a:ext uri="{FF2B5EF4-FFF2-40B4-BE49-F238E27FC236}">
                  <a16:creationId xmlns:a16="http://schemas.microsoft.com/office/drawing/2014/main" id="{F6525BB2-84D8-A611-D36B-C890F63DC0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4104" y="2576360"/>
              <a:ext cx="1161520" cy="1161520"/>
            </a:xfrm>
            <a:prstGeom prst="rect">
              <a:avLst/>
            </a:prstGeom>
          </p:spPr>
        </p:pic>
        <p:pic>
          <p:nvPicPr>
            <p:cNvPr id="38" name="Picture 37">
              <a:extLst>
                <a:ext uri="{FF2B5EF4-FFF2-40B4-BE49-F238E27FC236}">
                  <a16:creationId xmlns:a16="http://schemas.microsoft.com/office/drawing/2014/main" id="{42355833-DFB7-98EE-774E-7C8E47AB813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76819" y="2576360"/>
              <a:ext cx="1161520" cy="1161520"/>
            </a:xfrm>
            <a:prstGeom prst="rect">
              <a:avLst/>
            </a:prstGeom>
          </p:spPr>
        </p:pic>
        <p:pic>
          <p:nvPicPr>
            <p:cNvPr id="39" name="Picture 38">
              <a:extLst>
                <a:ext uri="{FF2B5EF4-FFF2-40B4-BE49-F238E27FC236}">
                  <a16:creationId xmlns:a16="http://schemas.microsoft.com/office/drawing/2014/main" id="{31515C4C-B2BB-DDAA-61D4-F8E482B928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79534" y="2576360"/>
              <a:ext cx="1161520" cy="1161520"/>
            </a:xfrm>
            <a:prstGeom prst="rect">
              <a:avLst/>
            </a:prstGeom>
          </p:spPr>
        </p:pic>
        <p:pic>
          <p:nvPicPr>
            <p:cNvPr id="40" name="Picture 39">
              <a:extLst>
                <a:ext uri="{FF2B5EF4-FFF2-40B4-BE49-F238E27FC236}">
                  <a16:creationId xmlns:a16="http://schemas.microsoft.com/office/drawing/2014/main" id="{00357EF6-A656-BF87-BB65-0635CAC0E0E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3915" y="2576360"/>
              <a:ext cx="1161520" cy="1161520"/>
            </a:xfrm>
            <a:prstGeom prst="rect">
              <a:avLst/>
            </a:prstGeom>
          </p:spPr>
        </p:pic>
        <p:pic>
          <p:nvPicPr>
            <p:cNvPr id="41" name="Picture 40">
              <a:extLst>
                <a:ext uri="{FF2B5EF4-FFF2-40B4-BE49-F238E27FC236}">
                  <a16:creationId xmlns:a16="http://schemas.microsoft.com/office/drawing/2014/main" id="{B6EF4DEA-72AE-EA99-40EF-C367C7FFED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57840" y="2613762"/>
              <a:ext cx="1161520" cy="1161520"/>
            </a:xfrm>
            <a:prstGeom prst="rect">
              <a:avLst/>
            </a:prstGeom>
          </p:spPr>
        </p:pic>
      </p:grpSp>
      <p:grpSp>
        <p:nvGrpSpPr>
          <p:cNvPr id="49" name="Group 48">
            <a:extLst>
              <a:ext uri="{FF2B5EF4-FFF2-40B4-BE49-F238E27FC236}">
                <a16:creationId xmlns:a16="http://schemas.microsoft.com/office/drawing/2014/main" id="{485B99B5-3DCE-8683-58F4-B1E6AA960950}"/>
              </a:ext>
            </a:extLst>
          </p:cNvPr>
          <p:cNvGrpSpPr/>
          <p:nvPr/>
        </p:nvGrpSpPr>
        <p:grpSpPr>
          <a:xfrm>
            <a:off x="1343025" y="2025300"/>
            <a:ext cx="7894862" cy="1807337"/>
            <a:chOff x="1343025" y="2025300"/>
            <a:chExt cx="7894862" cy="1807337"/>
          </a:xfrm>
        </p:grpSpPr>
        <p:sp>
          <p:nvSpPr>
            <p:cNvPr id="42" name="Oval 41">
              <a:extLst>
                <a:ext uri="{FF2B5EF4-FFF2-40B4-BE49-F238E27FC236}">
                  <a16:creationId xmlns:a16="http://schemas.microsoft.com/office/drawing/2014/main" id="{5C498BA0-C854-358F-BCD6-A37E68B9FBC2}"/>
                </a:ext>
              </a:extLst>
            </p:cNvPr>
            <p:cNvSpPr/>
            <p:nvPr/>
          </p:nvSpPr>
          <p:spPr>
            <a:xfrm>
              <a:off x="1343025" y="2025302"/>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3" name="Oval 42">
              <a:extLst>
                <a:ext uri="{FF2B5EF4-FFF2-40B4-BE49-F238E27FC236}">
                  <a16:creationId xmlns:a16="http://schemas.microsoft.com/office/drawing/2014/main" id="{CEE67F5D-998E-8392-1B18-9275B313B878}"/>
                </a:ext>
              </a:extLst>
            </p:cNvPr>
            <p:cNvSpPr/>
            <p:nvPr/>
          </p:nvSpPr>
          <p:spPr>
            <a:xfrm>
              <a:off x="5361200" y="2025301"/>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4" name="Oval 43">
              <a:extLst>
                <a:ext uri="{FF2B5EF4-FFF2-40B4-BE49-F238E27FC236}">
                  <a16:creationId xmlns:a16="http://schemas.microsoft.com/office/drawing/2014/main" id="{21BBEC6D-34CA-0E2F-547C-F4A83AB1A6BE}"/>
                </a:ext>
              </a:extLst>
            </p:cNvPr>
            <p:cNvSpPr/>
            <p:nvPr/>
          </p:nvSpPr>
          <p:spPr>
            <a:xfrm>
              <a:off x="8814751" y="2025300"/>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5" name="Oval 44">
              <a:extLst>
                <a:ext uri="{FF2B5EF4-FFF2-40B4-BE49-F238E27FC236}">
                  <a16:creationId xmlns:a16="http://schemas.microsoft.com/office/drawing/2014/main" id="{8B4925CD-9AF5-0193-D952-8EDCB7554F0E}"/>
                </a:ext>
              </a:extLst>
            </p:cNvPr>
            <p:cNvSpPr/>
            <p:nvPr/>
          </p:nvSpPr>
          <p:spPr>
            <a:xfrm>
              <a:off x="3358485" y="3429000"/>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6" name="Oval 45">
              <a:extLst>
                <a:ext uri="{FF2B5EF4-FFF2-40B4-BE49-F238E27FC236}">
                  <a16:creationId xmlns:a16="http://schemas.microsoft.com/office/drawing/2014/main" id="{3AA6D37A-548B-515B-23B6-A20D451D980F}"/>
                </a:ext>
              </a:extLst>
            </p:cNvPr>
            <p:cNvSpPr/>
            <p:nvPr/>
          </p:nvSpPr>
          <p:spPr>
            <a:xfrm>
              <a:off x="5361199" y="3428999"/>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sp>
          <p:nvSpPr>
            <p:cNvPr id="47" name="Oval 46">
              <a:extLst>
                <a:ext uri="{FF2B5EF4-FFF2-40B4-BE49-F238E27FC236}">
                  <a16:creationId xmlns:a16="http://schemas.microsoft.com/office/drawing/2014/main" id="{BCB02F0F-D3E8-4AE0-944A-4602A3407651}"/>
                </a:ext>
              </a:extLst>
            </p:cNvPr>
            <p:cNvSpPr/>
            <p:nvPr/>
          </p:nvSpPr>
          <p:spPr>
            <a:xfrm>
              <a:off x="8834250" y="3394304"/>
              <a:ext cx="403637" cy="40363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W</a:t>
              </a:r>
            </a:p>
          </p:txBody>
        </p:sp>
      </p:grpSp>
      <p:grpSp>
        <p:nvGrpSpPr>
          <p:cNvPr id="65" name="Group 64">
            <a:extLst>
              <a:ext uri="{FF2B5EF4-FFF2-40B4-BE49-F238E27FC236}">
                <a16:creationId xmlns:a16="http://schemas.microsoft.com/office/drawing/2014/main" id="{7ABEAC4A-FE3F-4C89-A47F-730FC46C0BA5}"/>
              </a:ext>
            </a:extLst>
          </p:cNvPr>
          <p:cNvGrpSpPr/>
          <p:nvPr/>
        </p:nvGrpSpPr>
        <p:grpSpPr>
          <a:xfrm>
            <a:off x="1343025" y="2025298"/>
            <a:ext cx="6318813" cy="1810406"/>
            <a:chOff x="1343025" y="2025298"/>
            <a:chExt cx="6318813" cy="1810406"/>
          </a:xfrm>
        </p:grpSpPr>
        <p:sp>
          <p:nvSpPr>
            <p:cNvPr id="50" name="Oval 49">
              <a:extLst>
                <a:ext uri="{FF2B5EF4-FFF2-40B4-BE49-F238E27FC236}">
                  <a16:creationId xmlns:a16="http://schemas.microsoft.com/office/drawing/2014/main" id="{3ED1E00E-BCDA-E881-CC9B-531EFCC43F0E}"/>
                </a:ext>
              </a:extLst>
            </p:cNvPr>
            <p:cNvSpPr/>
            <p:nvPr/>
          </p:nvSpPr>
          <p:spPr>
            <a:xfrm>
              <a:off x="3363771" y="2025299"/>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3" name="Oval 52">
              <a:extLst>
                <a:ext uri="{FF2B5EF4-FFF2-40B4-BE49-F238E27FC236}">
                  <a16:creationId xmlns:a16="http://schemas.microsoft.com/office/drawing/2014/main" id="{CEE79D2B-D633-77AC-953D-EC7EA50C4882}"/>
                </a:ext>
              </a:extLst>
            </p:cNvPr>
            <p:cNvSpPr/>
            <p:nvPr/>
          </p:nvSpPr>
          <p:spPr>
            <a:xfrm>
              <a:off x="7258201" y="2025298"/>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4" name="Oval 53">
              <a:extLst>
                <a:ext uri="{FF2B5EF4-FFF2-40B4-BE49-F238E27FC236}">
                  <a16:creationId xmlns:a16="http://schemas.microsoft.com/office/drawing/2014/main" id="{29119EF8-68B8-08CF-3750-FF190F09F7BD}"/>
                </a:ext>
              </a:extLst>
            </p:cNvPr>
            <p:cNvSpPr/>
            <p:nvPr/>
          </p:nvSpPr>
          <p:spPr>
            <a:xfrm>
              <a:off x="1343025" y="3416102"/>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sp>
          <p:nvSpPr>
            <p:cNvPr id="55" name="Oval 54">
              <a:extLst>
                <a:ext uri="{FF2B5EF4-FFF2-40B4-BE49-F238E27FC236}">
                  <a16:creationId xmlns:a16="http://schemas.microsoft.com/office/drawing/2014/main" id="{87940B49-8971-209A-7BE0-AA55D4092DAD}"/>
                </a:ext>
              </a:extLst>
            </p:cNvPr>
            <p:cNvSpPr/>
            <p:nvPr/>
          </p:nvSpPr>
          <p:spPr>
            <a:xfrm>
              <a:off x="7258200" y="3432067"/>
              <a:ext cx="403637" cy="403637"/>
            </a:xfrm>
            <a:prstGeom prst="ellipse">
              <a:avLst/>
            </a:prstGeom>
            <a:solidFill>
              <a:srgbClr val="CC000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b="1"/>
                <a:t>F</a:t>
              </a:r>
            </a:p>
          </p:txBody>
        </p:sp>
      </p:grpSp>
      <p:grpSp>
        <p:nvGrpSpPr>
          <p:cNvPr id="57" name="Group 56">
            <a:extLst>
              <a:ext uri="{FF2B5EF4-FFF2-40B4-BE49-F238E27FC236}">
                <a16:creationId xmlns:a16="http://schemas.microsoft.com/office/drawing/2014/main" id="{0F770DBC-2688-2295-94F2-E33F40CBCF34}"/>
              </a:ext>
            </a:extLst>
          </p:cNvPr>
          <p:cNvGrpSpPr/>
          <p:nvPr/>
        </p:nvGrpSpPr>
        <p:grpSpPr>
          <a:xfrm>
            <a:off x="1474104" y="4081964"/>
            <a:ext cx="5547077" cy="830997"/>
            <a:chOff x="7909320" y="2395167"/>
            <a:chExt cx="5547077" cy="830997"/>
          </a:xfrm>
        </p:grpSpPr>
        <p:sp>
          <p:nvSpPr>
            <p:cNvPr id="59" name="Rectangle 58">
              <a:extLst>
                <a:ext uri="{FF2B5EF4-FFF2-40B4-BE49-F238E27FC236}">
                  <a16:creationId xmlns:a16="http://schemas.microsoft.com/office/drawing/2014/main" id="{19444783-8753-0441-0DB2-CA18562DE647}"/>
                </a:ext>
              </a:extLst>
            </p:cNvPr>
            <p:cNvSpPr/>
            <p:nvPr/>
          </p:nvSpPr>
          <p:spPr>
            <a:xfrm>
              <a:off x="7909320" y="2395167"/>
              <a:ext cx="4702273"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SỐ CÂY ĐƯA RA KẾT QUẢ THẮNG</a:t>
              </a:r>
            </a:p>
          </p:txBody>
        </p:sp>
        <p:sp>
          <p:nvSpPr>
            <p:cNvPr id="60" name="Rectangle 59">
              <a:extLst>
                <a:ext uri="{FF2B5EF4-FFF2-40B4-BE49-F238E27FC236}">
                  <a16:creationId xmlns:a16="http://schemas.microsoft.com/office/drawing/2014/main" id="{6BD7A6FA-4A8A-5BED-A4B4-75F7A938DD21}"/>
                </a:ext>
              </a:extLst>
            </p:cNvPr>
            <p:cNvSpPr/>
            <p:nvPr/>
          </p:nvSpPr>
          <p:spPr>
            <a:xfrm>
              <a:off x="12611593" y="2395167"/>
              <a:ext cx="844804"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6</a:t>
              </a:r>
            </a:p>
          </p:txBody>
        </p:sp>
      </p:grpSp>
      <p:grpSp>
        <p:nvGrpSpPr>
          <p:cNvPr id="61" name="Group 60">
            <a:extLst>
              <a:ext uri="{FF2B5EF4-FFF2-40B4-BE49-F238E27FC236}">
                <a16:creationId xmlns:a16="http://schemas.microsoft.com/office/drawing/2014/main" id="{811B0EB3-946C-402B-C13B-E317516FE58E}"/>
              </a:ext>
            </a:extLst>
          </p:cNvPr>
          <p:cNvGrpSpPr/>
          <p:nvPr/>
        </p:nvGrpSpPr>
        <p:grpSpPr>
          <a:xfrm>
            <a:off x="1474104" y="5070163"/>
            <a:ext cx="5547077" cy="830997"/>
            <a:chOff x="7909320" y="2395167"/>
            <a:chExt cx="5547077" cy="830997"/>
          </a:xfrm>
        </p:grpSpPr>
        <p:sp>
          <p:nvSpPr>
            <p:cNvPr id="62" name="Rectangle 61">
              <a:extLst>
                <a:ext uri="{FF2B5EF4-FFF2-40B4-BE49-F238E27FC236}">
                  <a16:creationId xmlns:a16="http://schemas.microsoft.com/office/drawing/2014/main" id="{AC69F561-B8BF-2083-A664-42DE2A1025F2}"/>
                </a:ext>
              </a:extLst>
            </p:cNvPr>
            <p:cNvSpPr/>
            <p:nvPr/>
          </p:nvSpPr>
          <p:spPr>
            <a:xfrm>
              <a:off x="7909320" y="2395167"/>
              <a:ext cx="4702273"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SỐ CÂY ĐƯA RA KẾT QUẢ</a:t>
              </a:r>
            </a:p>
            <a:p>
              <a:pPr algn="ctr"/>
              <a:r>
                <a:rPr lang="en-US" sz="2000" b="1">
                  <a:solidFill>
                    <a:schemeClr val="bg1"/>
                  </a:solidFill>
                </a:rPr>
                <a:t>KHÔNG THẮNG</a:t>
              </a:r>
            </a:p>
          </p:txBody>
        </p:sp>
        <p:sp>
          <p:nvSpPr>
            <p:cNvPr id="63" name="Rectangle 62">
              <a:extLst>
                <a:ext uri="{FF2B5EF4-FFF2-40B4-BE49-F238E27FC236}">
                  <a16:creationId xmlns:a16="http://schemas.microsoft.com/office/drawing/2014/main" id="{7EC05689-9C21-613C-7BF6-EBC2D9076588}"/>
                </a:ext>
              </a:extLst>
            </p:cNvPr>
            <p:cNvSpPr/>
            <p:nvPr/>
          </p:nvSpPr>
          <p:spPr>
            <a:xfrm>
              <a:off x="12611593" y="2395167"/>
              <a:ext cx="844804"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4</a:t>
              </a:r>
            </a:p>
          </p:txBody>
        </p:sp>
      </p:grpSp>
      <p:sp>
        <p:nvSpPr>
          <p:cNvPr id="64" name="Rectangle 63">
            <a:extLst>
              <a:ext uri="{FF2B5EF4-FFF2-40B4-BE49-F238E27FC236}">
                <a16:creationId xmlns:a16="http://schemas.microsoft.com/office/drawing/2014/main" id="{C8512DC0-8657-4244-5625-5BA5E04BF366}"/>
              </a:ext>
            </a:extLst>
          </p:cNvPr>
          <p:cNvSpPr/>
          <p:nvPr/>
        </p:nvSpPr>
        <p:spPr>
          <a:xfrm>
            <a:off x="7258200" y="4576483"/>
            <a:ext cx="3698181" cy="830997"/>
          </a:xfrm>
          <a:prstGeom prst="rect">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t>ĐỘI BÓNG SẼ THẮNG</a:t>
            </a:r>
          </a:p>
        </p:txBody>
      </p:sp>
    </p:spTree>
    <p:extLst>
      <p:ext uri="{BB962C8B-B14F-4D97-AF65-F5344CB8AC3E}">
        <p14:creationId xmlns:p14="http://schemas.microsoft.com/office/powerpoint/2010/main" val="41726167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7"/>
                                        </p:tgtEl>
                                        <p:attrNameLst>
                                          <p:attrName>style.visibility</p:attrName>
                                        </p:attrNameLst>
                                      </p:cBhvr>
                                      <p:to>
                                        <p:strVal val="visible"/>
                                      </p:to>
                                    </p:set>
                                    <p:animEffect transition="in" filter="fade">
                                      <p:cBhvr>
                                        <p:cTn id="22" dur="500"/>
                                        <p:tgtEl>
                                          <p:spTgt spid="5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1"/>
                                        </p:tgtEl>
                                        <p:attrNameLst>
                                          <p:attrName>style.visibility</p:attrName>
                                        </p:attrNameLst>
                                      </p:cBhvr>
                                      <p:to>
                                        <p:strVal val="visible"/>
                                      </p:to>
                                    </p:set>
                                    <p:animEffect transition="in" filter="fade">
                                      <p:cBhvr>
                                        <p:cTn id="27" dur="500"/>
                                        <p:tgtEl>
                                          <p:spTgt spid="6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4"/>
                                        </p:tgtEl>
                                        <p:attrNameLst>
                                          <p:attrName>style.visibility</p:attrName>
                                        </p:attrNameLst>
                                      </p:cBhvr>
                                      <p:to>
                                        <p:strVal val="visible"/>
                                      </p:to>
                                    </p:set>
                                    <p:animEffect transition="in" filter="fade">
                                      <p:cBhvr>
                                        <p:cTn id="3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TIẾN HÀNH TRAIN VÀ TEST</a:t>
              </a:r>
            </a:p>
          </p:txBody>
        </p:sp>
      </p:grpSp>
      <p:grpSp>
        <p:nvGrpSpPr>
          <p:cNvPr id="5" name="Group 4">
            <a:extLst>
              <a:ext uri="{FF2B5EF4-FFF2-40B4-BE49-F238E27FC236}">
                <a16:creationId xmlns:a16="http://schemas.microsoft.com/office/drawing/2014/main" id="{5B7D5214-8AA7-16A1-7F37-42C1109907D6}"/>
              </a:ext>
            </a:extLst>
          </p:cNvPr>
          <p:cNvGrpSpPr/>
          <p:nvPr/>
        </p:nvGrpSpPr>
        <p:grpSpPr>
          <a:xfrm>
            <a:off x="1385633" y="2397190"/>
            <a:ext cx="4336976" cy="1371601"/>
            <a:chOff x="1385633" y="1321421"/>
            <a:chExt cx="4336976" cy="1371601"/>
          </a:xfrm>
        </p:grpSpPr>
        <p:sp>
          <p:nvSpPr>
            <p:cNvPr id="57" name="Rectangle 56">
              <a:extLst>
                <a:ext uri="{FF2B5EF4-FFF2-40B4-BE49-F238E27FC236}">
                  <a16:creationId xmlns:a16="http://schemas.microsoft.com/office/drawing/2014/main" id="{EEDFA58E-B502-C0A1-EB6A-608587B839C8}"/>
                </a:ext>
              </a:extLst>
            </p:cNvPr>
            <p:cNvSpPr/>
            <p:nvPr/>
          </p:nvSpPr>
          <p:spPr>
            <a:xfrm>
              <a:off x="1385633" y="2007221"/>
              <a:ext cx="4336976" cy="685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3A0640"/>
                  </a:solidFill>
                </a:rPr>
                <a:t>CÁC TRẬN ĐẤU TRƯỚC 1/1/2022</a:t>
              </a:r>
            </a:p>
          </p:txBody>
        </p:sp>
        <p:sp>
          <p:nvSpPr>
            <p:cNvPr id="60" name="Rectangle 59">
              <a:extLst>
                <a:ext uri="{FF2B5EF4-FFF2-40B4-BE49-F238E27FC236}">
                  <a16:creationId xmlns:a16="http://schemas.microsoft.com/office/drawing/2014/main" id="{101D0AC0-953E-6323-4295-17201E0E1E85}"/>
                </a:ext>
              </a:extLst>
            </p:cNvPr>
            <p:cNvSpPr/>
            <p:nvPr/>
          </p:nvSpPr>
          <p:spPr>
            <a:xfrm>
              <a:off x="1385634" y="1321421"/>
              <a:ext cx="4336975"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TRAIN SET</a:t>
              </a:r>
            </a:p>
          </p:txBody>
        </p:sp>
      </p:grpSp>
      <p:grpSp>
        <p:nvGrpSpPr>
          <p:cNvPr id="10" name="Group 9">
            <a:extLst>
              <a:ext uri="{FF2B5EF4-FFF2-40B4-BE49-F238E27FC236}">
                <a16:creationId xmlns:a16="http://schemas.microsoft.com/office/drawing/2014/main" id="{D0DF5482-1894-6A7D-083B-ECEF67D32F8F}"/>
              </a:ext>
            </a:extLst>
          </p:cNvPr>
          <p:cNvGrpSpPr/>
          <p:nvPr/>
        </p:nvGrpSpPr>
        <p:grpSpPr>
          <a:xfrm>
            <a:off x="6196094" y="2397190"/>
            <a:ext cx="4336976" cy="1371601"/>
            <a:chOff x="6196094" y="1321421"/>
            <a:chExt cx="4336976" cy="1371601"/>
          </a:xfrm>
        </p:grpSpPr>
        <p:sp>
          <p:nvSpPr>
            <p:cNvPr id="2" name="Rectangle 1">
              <a:extLst>
                <a:ext uri="{FF2B5EF4-FFF2-40B4-BE49-F238E27FC236}">
                  <a16:creationId xmlns:a16="http://schemas.microsoft.com/office/drawing/2014/main" id="{439D0D23-7D2F-B75E-1F32-536DF7E50CF6}"/>
                </a:ext>
              </a:extLst>
            </p:cNvPr>
            <p:cNvSpPr/>
            <p:nvPr/>
          </p:nvSpPr>
          <p:spPr>
            <a:xfrm>
              <a:off x="6196094" y="2007221"/>
              <a:ext cx="4336976" cy="685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rgbClr val="3A0640"/>
                  </a:solidFill>
                </a:rPr>
                <a:t>CÁC TRẬN ĐẤU SAU SAU 1/1/2022</a:t>
              </a:r>
            </a:p>
          </p:txBody>
        </p:sp>
        <p:sp>
          <p:nvSpPr>
            <p:cNvPr id="3" name="Rectangle 2">
              <a:extLst>
                <a:ext uri="{FF2B5EF4-FFF2-40B4-BE49-F238E27FC236}">
                  <a16:creationId xmlns:a16="http://schemas.microsoft.com/office/drawing/2014/main" id="{D155365C-86CD-B4B6-84C2-0553E1A2E630}"/>
                </a:ext>
              </a:extLst>
            </p:cNvPr>
            <p:cNvSpPr/>
            <p:nvPr/>
          </p:nvSpPr>
          <p:spPr>
            <a:xfrm>
              <a:off x="6196095" y="1321421"/>
              <a:ext cx="4336975"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TEST SET</a:t>
              </a:r>
            </a:p>
          </p:txBody>
        </p:sp>
      </p:grpSp>
    </p:spTree>
    <p:extLst>
      <p:ext uri="{BB962C8B-B14F-4D97-AF65-F5344CB8AC3E}">
        <p14:creationId xmlns:p14="http://schemas.microsoft.com/office/powerpoint/2010/main" val="10365351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2" name="TextBox 1">
            <a:extLst>
              <a:ext uri="{FF2B5EF4-FFF2-40B4-BE49-F238E27FC236}">
                <a16:creationId xmlns:a16="http://schemas.microsoft.com/office/drawing/2014/main" id="{FDE892F3-4EF0-F9D1-3F98-7A69B6E90D19}"/>
              </a:ext>
            </a:extLst>
          </p:cNvPr>
          <p:cNvSpPr txBox="1"/>
          <p:nvPr/>
        </p:nvSpPr>
        <p:spPr>
          <a:xfrm>
            <a:off x="1006805" y="363491"/>
            <a:ext cx="4549643" cy="461665"/>
          </a:xfrm>
          <a:prstGeom prst="rect">
            <a:avLst/>
          </a:prstGeom>
          <a:noFill/>
        </p:spPr>
        <p:txBody>
          <a:bodyPr wrap="none" rtlCol="0">
            <a:spAutoFit/>
          </a:bodyPr>
          <a:lstStyle/>
          <a:p>
            <a:r>
              <a:rPr lang="en-US" sz="2400" b="1">
                <a:ln>
                  <a:solidFill>
                    <a:srgbClr val="3A0640"/>
                  </a:solidFill>
                </a:ln>
              </a:rPr>
              <a:t>CHẠY THỬ CÁC THUẬT TOÁN</a:t>
            </a:r>
          </a:p>
        </p:txBody>
      </p:sp>
      <p:grpSp>
        <p:nvGrpSpPr>
          <p:cNvPr id="57" name="Group 56">
            <a:extLst>
              <a:ext uri="{FF2B5EF4-FFF2-40B4-BE49-F238E27FC236}">
                <a16:creationId xmlns:a16="http://schemas.microsoft.com/office/drawing/2014/main" id="{0F770DBC-2688-2295-94F2-E33F40CBCF34}"/>
              </a:ext>
            </a:extLst>
          </p:cNvPr>
          <p:cNvGrpSpPr/>
          <p:nvPr/>
        </p:nvGrpSpPr>
        <p:grpSpPr>
          <a:xfrm>
            <a:off x="1624711" y="1962708"/>
            <a:ext cx="5819579" cy="830997"/>
            <a:chOff x="7909320" y="2395167"/>
            <a:chExt cx="5819579" cy="830997"/>
          </a:xfrm>
        </p:grpSpPr>
        <p:sp>
          <p:nvSpPr>
            <p:cNvPr id="59" name="Rectangle 58">
              <a:extLst>
                <a:ext uri="{FF2B5EF4-FFF2-40B4-BE49-F238E27FC236}">
                  <a16:creationId xmlns:a16="http://schemas.microsoft.com/office/drawing/2014/main" id="{19444783-8753-0441-0DB2-CA18562DE647}"/>
                </a:ext>
              </a:extLst>
            </p:cNvPr>
            <p:cNvSpPr/>
            <p:nvPr/>
          </p:nvSpPr>
          <p:spPr>
            <a:xfrm>
              <a:off x="7909320" y="2395167"/>
              <a:ext cx="4702273"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NAÏVE BAYES</a:t>
              </a:r>
            </a:p>
          </p:txBody>
        </p:sp>
        <p:sp>
          <p:nvSpPr>
            <p:cNvPr id="60" name="Rectangle 59">
              <a:extLst>
                <a:ext uri="{FF2B5EF4-FFF2-40B4-BE49-F238E27FC236}">
                  <a16:creationId xmlns:a16="http://schemas.microsoft.com/office/drawing/2014/main" id="{6BD7A6FA-4A8A-5BED-A4B4-75F7A938DD21}"/>
                </a:ext>
              </a:extLst>
            </p:cNvPr>
            <p:cNvSpPr/>
            <p:nvPr/>
          </p:nvSpPr>
          <p:spPr>
            <a:xfrm>
              <a:off x="12611593" y="2395167"/>
              <a:ext cx="1117306"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5000</a:t>
              </a:r>
            </a:p>
          </p:txBody>
        </p:sp>
      </p:grpSp>
      <p:grpSp>
        <p:nvGrpSpPr>
          <p:cNvPr id="61" name="Group 60">
            <a:extLst>
              <a:ext uri="{FF2B5EF4-FFF2-40B4-BE49-F238E27FC236}">
                <a16:creationId xmlns:a16="http://schemas.microsoft.com/office/drawing/2014/main" id="{811B0EB3-946C-402B-C13B-E317516FE58E}"/>
              </a:ext>
            </a:extLst>
          </p:cNvPr>
          <p:cNvGrpSpPr/>
          <p:nvPr/>
        </p:nvGrpSpPr>
        <p:grpSpPr>
          <a:xfrm>
            <a:off x="1624711" y="2955402"/>
            <a:ext cx="5819579" cy="830997"/>
            <a:chOff x="7909320" y="2395167"/>
            <a:chExt cx="5819579" cy="830997"/>
          </a:xfrm>
        </p:grpSpPr>
        <p:sp>
          <p:nvSpPr>
            <p:cNvPr id="62" name="Rectangle 61">
              <a:extLst>
                <a:ext uri="{FF2B5EF4-FFF2-40B4-BE49-F238E27FC236}">
                  <a16:creationId xmlns:a16="http://schemas.microsoft.com/office/drawing/2014/main" id="{AC69F561-B8BF-2083-A664-42DE2A1025F2}"/>
                </a:ext>
              </a:extLst>
            </p:cNvPr>
            <p:cNvSpPr/>
            <p:nvPr/>
          </p:nvSpPr>
          <p:spPr>
            <a:xfrm>
              <a:off x="7909320" y="2395167"/>
              <a:ext cx="4702273"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CART</a:t>
              </a:r>
            </a:p>
          </p:txBody>
        </p:sp>
        <p:sp>
          <p:nvSpPr>
            <p:cNvPr id="63" name="Rectangle 62">
              <a:extLst>
                <a:ext uri="{FF2B5EF4-FFF2-40B4-BE49-F238E27FC236}">
                  <a16:creationId xmlns:a16="http://schemas.microsoft.com/office/drawing/2014/main" id="{7EC05689-9C21-613C-7BF6-EBC2D9076588}"/>
                </a:ext>
              </a:extLst>
            </p:cNvPr>
            <p:cNvSpPr/>
            <p:nvPr/>
          </p:nvSpPr>
          <p:spPr>
            <a:xfrm>
              <a:off x="12611592" y="2395167"/>
              <a:ext cx="1117307"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6000</a:t>
              </a:r>
            </a:p>
          </p:txBody>
        </p:sp>
      </p:grpSp>
      <p:grpSp>
        <p:nvGrpSpPr>
          <p:cNvPr id="3" name="Group 2">
            <a:extLst>
              <a:ext uri="{FF2B5EF4-FFF2-40B4-BE49-F238E27FC236}">
                <a16:creationId xmlns:a16="http://schemas.microsoft.com/office/drawing/2014/main" id="{4669CABB-11ED-4A2C-66B4-C58BA1086243}"/>
              </a:ext>
            </a:extLst>
          </p:cNvPr>
          <p:cNvGrpSpPr/>
          <p:nvPr/>
        </p:nvGrpSpPr>
        <p:grpSpPr>
          <a:xfrm>
            <a:off x="1624711" y="3948096"/>
            <a:ext cx="5819581" cy="830997"/>
            <a:chOff x="7909320" y="2395167"/>
            <a:chExt cx="5819581" cy="830997"/>
          </a:xfrm>
        </p:grpSpPr>
        <p:sp>
          <p:nvSpPr>
            <p:cNvPr id="4" name="Rectangle 3">
              <a:extLst>
                <a:ext uri="{FF2B5EF4-FFF2-40B4-BE49-F238E27FC236}">
                  <a16:creationId xmlns:a16="http://schemas.microsoft.com/office/drawing/2014/main" id="{00A9953F-20A8-A397-06D4-15051222E76C}"/>
                </a:ext>
              </a:extLst>
            </p:cNvPr>
            <p:cNvSpPr/>
            <p:nvPr/>
          </p:nvSpPr>
          <p:spPr>
            <a:xfrm>
              <a:off x="7909320" y="2395167"/>
              <a:ext cx="4702273" cy="830997"/>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bg1"/>
                  </a:solidFill>
                </a:rPr>
                <a:t>RANDOM FOREST</a:t>
              </a:r>
            </a:p>
          </p:txBody>
        </p:sp>
        <p:sp>
          <p:nvSpPr>
            <p:cNvPr id="5" name="Rectangle 4">
              <a:extLst>
                <a:ext uri="{FF2B5EF4-FFF2-40B4-BE49-F238E27FC236}">
                  <a16:creationId xmlns:a16="http://schemas.microsoft.com/office/drawing/2014/main" id="{E01942F9-A4BE-514D-7A47-0565F3406B87}"/>
                </a:ext>
              </a:extLst>
            </p:cNvPr>
            <p:cNvSpPr/>
            <p:nvPr/>
          </p:nvSpPr>
          <p:spPr>
            <a:xfrm>
              <a:off x="12611593" y="2395167"/>
              <a:ext cx="1117308" cy="830997"/>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73000</a:t>
              </a:r>
            </a:p>
          </p:txBody>
        </p:sp>
      </p:grpSp>
      <p:sp>
        <p:nvSpPr>
          <p:cNvPr id="12" name="Rectangle 11">
            <a:extLst>
              <a:ext uri="{FF2B5EF4-FFF2-40B4-BE49-F238E27FC236}">
                <a16:creationId xmlns:a16="http://schemas.microsoft.com/office/drawing/2014/main" id="{93463F6A-E2A9-1EF3-E926-FC6DDF9AE623}"/>
              </a:ext>
            </a:extLst>
          </p:cNvPr>
          <p:cNvSpPr/>
          <p:nvPr/>
        </p:nvSpPr>
        <p:spPr>
          <a:xfrm>
            <a:off x="7444290" y="3948095"/>
            <a:ext cx="1117306"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0.56</a:t>
            </a:r>
          </a:p>
        </p:txBody>
      </p:sp>
      <p:sp>
        <p:nvSpPr>
          <p:cNvPr id="13" name="Rectangle 12">
            <a:extLst>
              <a:ext uri="{FF2B5EF4-FFF2-40B4-BE49-F238E27FC236}">
                <a16:creationId xmlns:a16="http://schemas.microsoft.com/office/drawing/2014/main" id="{2D6E3A3D-7FF9-35BB-FE0D-D4306F6BECD1}"/>
              </a:ext>
            </a:extLst>
          </p:cNvPr>
          <p:cNvSpPr/>
          <p:nvPr/>
        </p:nvSpPr>
        <p:spPr>
          <a:xfrm>
            <a:off x="7444290" y="2955401"/>
            <a:ext cx="1117306"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0.47</a:t>
            </a:r>
          </a:p>
        </p:txBody>
      </p:sp>
      <p:sp>
        <p:nvSpPr>
          <p:cNvPr id="14" name="Rectangle 13">
            <a:extLst>
              <a:ext uri="{FF2B5EF4-FFF2-40B4-BE49-F238E27FC236}">
                <a16:creationId xmlns:a16="http://schemas.microsoft.com/office/drawing/2014/main" id="{2699025A-D80C-9426-A856-C360BEBCF91B}"/>
              </a:ext>
            </a:extLst>
          </p:cNvPr>
          <p:cNvSpPr/>
          <p:nvPr/>
        </p:nvSpPr>
        <p:spPr>
          <a:xfrm>
            <a:off x="7444290" y="1962707"/>
            <a:ext cx="1117306" cy="8309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A0640"/>
                </a:solidFill>
              </a:rPr>
              <a:t>0.43</a:t>
            </a:r>
          </a:p>
        </p:txBody>
      </p:sp>
    </p:spTree>
    <p:extLst>
      <p:ext uri="{BB962C8B-B14F-4D97-AF65-F5344CB8AC3E}">
        <p14:creationId xmlns:p14="http://schemas.microsoft.com/office/powerpoint/2010/main" val="236140729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1"/>
                                        </p:tgtEl>
                                        <p:attrNameLst>
                                          <p:attrName>style.visibility</p:attrName>
                                        </p:attrNameLst>
                                      </p:cBhvr>
                                      <p:to>
                                        <p:strVal val="visible"/>
                                      </p:to>
                                    </p:set>
                                    <p:animEffect transition="in" filter="fade">
                                      <p:cBhvr>
                                        <p:cTn id="12" dur="500"/>
                                        <p:tgtEl>
                                          <p:spTgt spid="6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EE0D-D832-659A-E76E-08D393707D7E}"/>
              </a:ext>
            </a:extLst>
          </p:cNvPr>
          <p:cNvPicPr>
            <a:picLocks noChangeAspect="1"/>
          </p:cNvPicPr>
          <p:nvPr/>
        </p:nvPicPr>
        <p:blipFill rotWithShape="1">
          <a:blip r:embed="rId3">
            <a:extLst>
              <a:ext uri="{28A0092B-C50C-407E-A947-70E740481C1C}">
                <a14:useLocalDpi xmlns:a14="http://schemas.microsoft.com/office/drawing/2010/main" val="0"/>
              </a:ext>
            </a:extLst>
          </a:blip>
          <a:srcRect b="35231"/>
          <a:stretch/>
        </p:blipFill>
        <p:spPr>
          <a:xfrm>
            <a:off x="409576" y="95249"/>
            <a:ext cx="790574" cy="842035"/>
          </a:xfrm>
          <a:prstGeom prst="rect">
            <a:avLst/>
          </a:prstGeom>
        </p:spPr>
      </p:pic>
      <p:sp>
        <p:nvSpPr>
          <p:cNvPr id="5" name="TextBox 4">
            <a:extLst>
              <a:ext uri="{FF2B5EF4-FFF2-40B4-BE49-F238E27FC236}">
                <a16:creationId xmlns:a16="http://schemas.microsoft.com/office/drawing/2014/main" id="{01D9E254-ABD7-8298-8368-00CD4AB99E97}"/>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6" name="Rectangle 5">
            <a:extLst>
              <a:ext uri="{FF2B5EF4-FFF2-40B4-BE49-F238E27FC236}">
                <a16:creationId xmlns:a16="http://schemas.microsoft.com/office/drawing/2014/main" id="{DF163629-DDD6-37E0-CBBA-77202071955A}"/>
              </a:ext>
            </a:extLst>
          </p:cNvPr>
          <p:cNvSpPr/>
          <p:nvPr/>
        </p:nvSpPr>
        <p:spPr>
          <a:xfrm>
            <a:off x="1590675" y="1571625"/>
            <a:ext cx="2952750" cy="581025"/>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MỤC LỤC</a:t>
            </a:r>
          </a:p>
        </p:txBody>
      </p:sp>
      <p:grpSp>
        <p:nvGrpSpPr>
          <p:cNvPr id="9" name="Group 8">
            <a:extLst>
              <a:ext uri="{FF2B5EF4-FFF2-40B4-BE49-F238E27FC236}">
                <a16:creationId xmlns:a16="http://schemas.microsoft.com/office/drawing/2014/main" id="{AC43A44B-0415-93D2-ADB6-ECACA65FDF92}"/>
              </a:ext>
            </a:extLst>
          </p:cNvPr>
          <p:cNvGrpSpPr/>
          <p:nvPr/>
        </p:nvGrpSpPr>
        <p:grpSpPr>
          <a:xfrm>
            <a:off x="1343025" y="2152650"/>
            <a:ext cx="7048500" cy="685800"/>
            <a:chOff x="1343025" y="2152650"/>
            <a:chExt cx="6029324" cy="685800"/>
          </a:xfrm>
        </p:grpSpPr>
        <p:sp>
          <p:nvSpPr>
            <p:cNvPr id="7" name="Rectangle 6">
              <a:extLst>
                <a:ext uri="{FF2B5EF4-FFF2-40B4-BE49-F238E27FC236}">
                  <a16:creationId xmlns:a16="http://schemas.microsoft.com/office/drawing/2014/main" id="{3BE40F57-EB7F-DD79-38B4-2D107BABAD3D}"/>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1</a:t>
              </a:r>
            </a:p>
          </p:txBody>
        </p:sp>
        <p:sp>
          <p:nvSpPr>
            <p:cNvPr id="8" name="Rectangle 7">
              <a:extLst>
                <a:ext uri="{FF2B5EF4-FFF2-40B4-BE49-F238E27FC236}">
                  <a16:creationId xmlns:a16="http://schemas.microsoft.com/office/drawing/2014/main" id="{B37FC972-496C-4604-1539-DD7F93B4E449}"/>
                </a:ext>
              </a:extLst>
            </p:cNvPr>
            <p:cNvSpPr/>
            <p:nvPr/>
          </p:nvSpPr>
          <p:spPr>
            <a:xfrm>
              <a:off x="1929661" y="2152650"/>
              <a:ext cx="5442688"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GIỚI THIỆU ĐỀ TÀI</a:t>
              </a:r>
            </a:p>
          </p:txBody>
        </p:sp>
      </p:grpSp>
      <p:grpSp>
        <p:nvGrpSpPr>
          <p:cNvPr id="11" name="Group 10">
            <a:extLst>
              <a:ext uri="{FF2B5EF4-FFF2-40B4-BE49-F238E27FC236}">
                <a16:creationId xmlns:a16="http://schemas.microsoft.com/office/drawing/2014/main" id="{4F3272F6-129C-872D-E87B-4F0F5A57CD36}"/>
              </a:ext>
            </a:extLst>
          </p:cNvPr>
          <p:cNvGrpSpPr/>
          <p:nvPr/>
        </p:nvGrpSpPr>
        <p:grpSpPr>
          <a:xfrm>
            <a:off x="1343025" y="2905125"/>
            <a:ext cx="7048500" cy="685800"/>
            <a:chOff x="1343025" y="2152650"/>
            <a:chExt cx="7048500" cy="685800"/>
          </a:xfrm>
        </p:grpSpPr>
        <p:sp>
          <p:nvSpPr>
            <p:cNvPr id="12" name="Rectangle 11">
              <a:extLst>
                <a:ext uri="{FF2B5EF4-FFF2-40B4-BE49-F238E27FC236}">
                  <a16:creationId xmlns:a16="http://schemas.microsoft.com/office/drawing/2014/main" id="{B59867FF-4D65-F0E4-0C7E-0998807C0BFB}"/>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2</a:t>
              </a:r>
            </a:p>
          </p:txBody>
        </p:sp>
        <p:sp>
          <p:nvSpPr>
            <p:cNvPr id="13" name="Rectangle 12">
              <a:extLst>
                <a:ext uri="{FF2B5EF4-FFF2-40B4-BE49-F238E27FC236}">
                  <a16:creationId xmlns:a16="http://schemas.microsoft.com/office/drawing/2014/main" id="{CF49BC9D-3053-882D-3CBC-A70FE201F611}"/>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XÂY DỰNG BỘ DỮ LIỆU</a:t>
              </a:r>
            </a:p>
          </p:txBody>
        </p:sp>
      </p:grpSp>
      <p:grpSp>
        <p:nvGrpSpPr>
          <p:cNvPr id="14" name="Group 13">
            <a:extLst>
              <a:ext uri="{FF2B5EF4-FFF2-40B4-BE49-F238E27FC236}">
                <a16:creationId xmlns:a16="http://schemas.microsoft.com/office/drawing/2014/main" id="{7B15307D-3A07-09AC-D50E-C5579FF40B3B}"/>
              </a:ext>
            </a:extLst>
          </p:cNvPr>
          <p:cNvGrpSpPr/>
          <p:nvPr/>
        </p:nvGrpSpPr>
        <p:grpSpPr>
          <a:xfrm>
            <a:off x="1343025" y="3657600"/>
            <a:ext cx="7048500" cy="685800"/>
            <a:chOff x="1343025" y="2152650"/>
            <a:chExt cx="7048500" cy="685800"/>
          </a:xfrm>
        </p:grpSpPr>
        <p:sp>
          <p:nvSpPr>
            <p:cNvPr id="15" name="Rectangle 14">
              <a:extLst>
                <a:ext uri="{FF2B5EF4-FFF2-40B4-BE49-F238E27FC236}">
                  <a16:creationId xmlns:a16="http://schemas.microsoft.com/office/drawing/2014/main" id="{C3F519B7-72F9-88A5-FC39-07BD60992118}"/>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3</a:t>
              </a:r>
            </a:p>
          </p:txBody>
        </p:sp>
        <p:sp>
          <p:nvSpPr>
            <p:cNvPr id="16" name="Rectangle 15">
              <a:extLst>
                <a:ext uri="{FF2B5EF4-FFF2-40B4-BE49-F238E27FC236}">
                  <a16:creationId xmlns:a16="http://schemas.microsoft.com/office/drawing/2014/main" id="{6C71A774-0B62-F27E-5776-97046E0E1AFC}"/>
                </a:ext>
              </a:extLst>
            </p:cNvPr>
            <p:cNvSpPr/>
            <p:nvPr/>
          </p:nvSpPr>
          <p:spPr>
            <a:xfrm>
              <a:off x="2028824" y="2152650"/>
              <a:ext cx="6362701"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ỨNG DỤNG CÁC GIẢI THUẬT PHÂN LỚP</a:t>
              </a:r>
            </a:p>
          </p:txBody>
        </p:sp>
      </p:grpSp>
      <p:grpSp>
        <p:nvGrpSpPr>
          <p:cNvPr id="17" name="Group 16">
            <a:extLst>
              <a:ext uri="{FF2B5EF4-FFF2-40B4-BE49-F238E27FC236}">
                <a16:creationId xmlns:a16="http://schemas.microsoft.com/office/drawing/2014/main" id="{812064F1-DF49-2EE4-6E9D-1AD8BE4862E4}"/>
              </a:ext>
            </a:extLst>
          </p:cNvPr>
          <p:cNvGrpSpPr/>
          <p:nvPr/>
        </p:nvGrpSpPr>
        <p:grpSpPr>
          <a:xfrm>
            <a:off x="1343025" y="4410075"/>
            <a:ext cx="7048500" cy="685800"/>
            <a:chOff x="1343025" y="2152650"/>
            <a:chExt cx="7048500" cy="685800"/>
          </a:xfrm>
        </p:grpSpPr>
        <p:sp>
          <p:nvSpPr>
            <p:cNvPr id="18" name="Rectangle 17">
              <a:extLst>
                <a:ext uri="{FF2B5EF4-FFF2-40B4-BE49-F238E27FC236}">
                  <a16:creationId xmlns:a16="http://schemas.microsoft.com/office/drawing/2014/main" id="{F91D7421-1A7D-02B1-9EE5-222D8A09AFDC}"/>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4</a:t>
              </a:r>
            </a:p>
          </p:txBody>
        </p:sp>
        <p:sp>
          <p:nvSpPr>
            <p:cNvPr id="19" name="Rectangle 18">
              <a:extLst>
                <a:ext uri="{FF2B5EF4-FFF2-40B4-BE49-F238E27FC236}">
                  <a16:creationId xmlns:a16="http://schemas.microsoft.com/office/drawing/2014/main" id="{F06C65C9-863A-7415-1B0B-DC179D22B646}"/>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DỰ ĐOÁN KẾT QUẢ</a:t>
              </a:r>
            </a:p>
          </p:txBody>
        </p:sp>
      </p:grpSp>
    </p:spTree>
    <p:extLst>
      <p:ext uri="{BB962C8B-B14F-4D97-AF65-F5344CB8AC3E}">
        <p14:creationId xmlns:p14="http://schemas.microsoft.com/office/powerpoint/2010/main" val="71987007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left)">
                                      <p:cBhvr>
                                        <p:cTn id="16" dur="500"/>
                                        <p:tgtEl>
                                          <p:spTgt spid="1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DỰ ĐOÁN</a:t>
              </a:r>
            </a:p>
          </p:txBody>
        </p:sp>
      </p:grpSp>
      <p:grpSp>
        <p:nvGrpSpPr>
          <p:cNvPr id="4" name="Group 3">
            <a:extLst>
              <a:ext uri="{FF2B5EF4-FFF2-40B4-BE49-F238E27FC236}">
                <a16:creationId xmlns:a16="http://schemas.microsoft.com/office/drawing/2014/main" id="{793E55B4-E9C7-54CF-22A2-E73C2713975C}"/>
              </a:ext>
            </a:extLst>
          </p:cNvPr>
          <p:cNvGrpSpPr/>
          <p:nvPr/>
        </p:nvGrpSpPr>
        <p:grpSpPr>
          <a:xfrm>
            <a:off x="2553256" y="1517082"/>
            <a:ext cx="3086020" cy="755504"/>
            <a:chOff x="3895693" y="1253393"/>
            <a:chExt cx="4400614" cy="1077336"/>
          </a:xfrm>
        </p:grpSpPr>
        <p:grpSp>
          <p:nvGrpSpPr>
            <p:cNvPr id="6" name="Group 5">
              <a:extLst>
                <a:ext uri="{FF2B5EF4-FFF2-40B4-BE49-F238E27FC236}">
                  <a16:creationId xmlns:a16="http://schemas.microsoft.com/office/drawing/2014/main" id="{D87847B9-3759-F73F-93B0-523031052A24}"/>
                </a:ext>
              </a:extLst>
            </p:cNvPr>
            <p:cNvGrpSpPr/>
            <p:nvPr/>
          </p:nvGrpSpPr>
          <p:grpSpPr>
            <a:xfrm>
              <a:off x="3895693" y="1253393"/>
              <a:ext cx="4400614" cy="1077336"/>
              <a:chOff x="4341308" y="1015342"/>
              <a:chExt cx="4400614" cy="1077336"/>
            </a:xfrm>
          </p:grpSpPr>
          <p:grpSp>
            <p:nvGrpSpPr>
              <p:cNvPr id="8" name="Group 7">
                <a:extLst>
                  <a:ext uri="{FF2B5EF4-FFF2-40B4-BE49-F238E27FC236}">
                    <a16:creationId xmlns:a16="http://schemas.microsoft.com/office/drawing/2014/main" id="{6B6BA1C5-630D-687A-AE8D-68547AB21A4E}"/>
                  </a:ext>
                </a:extLst>
              </p:cNvPr>
              <p:cNvGrpSpPr/>
              <p:nvPr/>
            </p:nvGrpSpPr>
            <p:grpSpPr>
              <a:xfrm>
                <a:off x="4341308" y="1015342"/>
                <a:ext cx="4400614" cy="1077336"/>
                <a:chOff x="3932746" y="1828801"/>
                <a:chExt cx="4400614" cy="1077336"/>
              </a:xfrm>
            </p:grpSpPr>
            <p:grpSp>
              <p:nvGrpSpPr>
                <p:cNvPr id="11" name="Group 10">
                  <a:extLst>
                    <a:ext uri="{FF2B5EF4-FFF2-40B4-BE49-F238E27FC236}">
                      <a16:creationId xmlns:a16="http://schemas.microsoft.com/office/drawing/2014/main" id="{A969521E-4479-7DD2-1DB2-A84EFC6CA6A5}"/>
                    </a:ext>
                  </a:extLst>
                </p:cNvPr>
                <p:cNvGrpSpPr/>
                <p:nvPr/>
              </p:nvGrpSpPr>
              <p:grpSpPr>
                <a:xfrm>
                  <a:off x="3932746" y="1828801"/>
                  <a:ext cx="4400614" cy="1077336"/>
                  <a:chOff x="2079905" y="4737824"/>
                  <a:chExt cx="2574138" cy="626807"/>
                </a:xfrm>
              </p:grpSpPr>
              <p:sp>
                <p:nvSpPr>
                  <p:cNvPr id="13" name="Rectangle 12">
                    <a:extLst>
                      <a:ext uri="{FF2B5EF4-FFF2-40B4-BE49-F238E27FC236}">
                        <a16:creationId xmlns:a16="http://schemas.microsoft.com/office/drawing/2014/main" id="{CD04C592-1C46-1423-D960-0F5316A65904}"/>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7202F6-EE24-00C7-F63F-392DC718F941}"/>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347CA25-0024-3D67-485F-3E3436D370D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9" name="Graphic 8">
                <a:extLst>
                  <a:ext uri="{FF2B5EF4-FFF2-40B4-BE49-F238E27FC236}">
                    <a16:creationId xmlns:a16="http://schemas.microsoft.com/office/drawing/2014/main" id="{F10B1168-BE31-0AC1-2FC5-3E578A922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85294" y="1185895"/>
                <a:ext cx="743535" cy="753582"/>
              </a:xfrm>
              <a:prstGeom prst="rect">
                <a:avLst/>
              </a:prstGeom>
            </p:spPr>
          </p:pic>
        </p:grpSp>
        <p:pic>
          <p:nvPicPr>
            <p:cNvPr id="7" name="Graphic 6">
              <a:extLst>
                <a:ext uri="{FF2B5EF4-FFF2-40B4-BE49-F238E27FC236}">
                  <a16:creationId xmlns:a16="http://schemas.microsoft.com/office/drawing/2014/main" id="{CE4A70D1-C662-4DE5-FD35-15D047BDF1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066945" y="1507594"/>
              <a:ext cx="669934" cy="669934"/>
            </a:xfrm>
            <a:prstGeom prst="rect">
              <a:avLst/>
            </a:prstGeom>
          </p:spPr>
        </p:pic>
      </p:grpSp>
      <p:grpSp>
        <p:nvGrpSpPr>
          <p:cNvPr id="24" name="Group 23">
            <a:extLst>
              <a:ext uri="{FF2B5EF4-FFF2-40B4-BE49-F238E27FC236}">
                <a16:creationId xmlns:a16="http://schemas.microsoft.com/office/drawing/2014/main" id="{FC0146F1-4902-23F9-9B2E-5E1093E0D640}"/>
              </a:ext>
            </a:extLst>
          </p:cNvPr>
          <p:cNvGrpSpPr/>
          <p:nvPr/>
        </p:nvGrpSpPr>
        <p:grpSpPr>
          <a:xfrm>
            <a:off x="2553256" y="2331247"/>
            <a:ext cx="3086020" cy="755504"/>
            <a:chOff x="3895693" y="1253393"/>
            <a:chExt cx="4400614" cy="1077336"/>
          </a:xfrm>
        </p:grpSpPr>
        <p:grpSp>
          <p:nvGrpSpPr>
            <p:cNvPr id="25" name="Group 24">
              <a:extLst>
                <a:ext uri="{FF2B5EF4-FFF2-40B4-BE49-F238E27FC236}">
                  <a16:creationId xmlns:a16="http://schemas.microsoft.com/office/drawing/2014/main" id="{CF04AA59-FF98-3714-3704-ECCA3156D28F}"/>
                </a:ext>
              </a:extLst>
            </p:cNvPr>
            <p:cNvGrpSpPr/>
            <p:nvPr/>
          </p:nvGrpSpPr>
          <p:grpSpPr>
            <a:xfrm>
              <a:off x="3895693" y="1253393"/>
              <a:ext cx="4400614" cy="1077336"/>
              <a:chOff x="4341308" y="1015342"/>
              <a:chExt cx="4400614" cy="1077336"/>
            </a:xfrm>
          </p:grpSpPr>
          <p:grpSp>
            <p:nvGrpSpPr>
              <p:cNvPr id="27" name="Group 26">
                <a:extLst>
                  <a:ext uri="{FF2B5EF4-FFF2-40B4-BE49-F238E27FC236}">
                    <a16:creationId xmlns:a16="http://schemas.microsoft.com/office/drawing/2014/main" id="{CFE17108-606D-3CC8-D0DD-BC368D066E72}"/>
                  </a:ext>
                </a:extLst>
              </p:cNvPr>
              <p:cNvGrpSpPr/>
              <p:nvPr/>
            </p:nvGrpSpPr>
            <p:grpSpPr>
              <a:xfrm>
                <a:off x="4341308" y="1015342"/>
                <a:ext cx="4400614" cy="1077336"/>
                <a:chOff x="3932746" y="1828801"/>
                <a:chExt cx="4400614" cy="1077336"/>
              </a:xfrm>
            </p:grpSpPr>
            <p:grpSp>
              <p:nvGrpSpPr>
                <p:cNvPr id="29" name="Group 28">
                  <a:extLst>
                    <a:ext uri="{FF2B5EF4-FFF2-40B4-BE49-F238E27FC236}">
                      <a16:creationId xmlns:a16="http://schemas.microsoft.com/office/drawing/2014/main" id="{BC4264C6-870C-A13C-6182-28C48E92E648}"/>
                    </a:ext>
                  </a:extLst>
                </p:cNvPr>
                <p:cNvGrpSpPr/>
                <p:nvPr/>
              </p:nvGrpSpPr>
              <p:grpSpPr>
                <a:xfrm>
                  <a:off x="3932746" y="1828801"/>
                  <a:ext cx="4400614" cy="1077336"/>
                  <a:chOff x="2079905" y="4737824"/>
                  <a:chExt cx="2574138" cy="626807"/>
                </a:xfrm>
              </p:grpSpPr>
              <p:sp>
                <p:nvSpPr>
                  <p:cNvPr id="31" name="Rectangle 30">
                    <a:extLst>
                      <a:ext uri="{FF2B5EF4-FFF2-40B4-BE49-F238E27FC236}">
                        <a16:creationId xmlns:a16="http://schemas.microsoft.com/office/drawing/2014/main" id="{0F1ADA20-54CE-184C-B89C-E06E9A92D22E}"/>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FB4F1D4-C055-5B97-C4C3-635A1DA89B70}"/>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699DD2BD-B660-6F64-720C-6FA6584B797F}"/>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L - W</a:t>
                  </a:r>
                </a:p>
              </p:txBody>
            </p:sp>
          </p:grpSp>
          <p:pic>
            <p:nvPicPr>
              <p:cNvPr id="28" name="Graphic 27">
                <a:extLst>
                  <a:ext uri="{FF2B5EF4-FFF2-40B4-BE49-F238E27FC236}">
                    <a16:creationId xmlns:a16="http://schemas.microsoft.com/office/drawing/2014/main" id="{DBC7FA96-4079-3453-C728-4100CABF27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877970" y="1183463"/>
                <a:ext cx="675754" cy="675753"/>
              </a:xfrm>
              <a:prstGeom prst="rect">
                <a:avLst/>
              </a:prstGeom>
            </p:spPr>
          </p:pic>
        </p:grpSp>
        <p:pic>
          <p:nvPicPr>
            <p:cNvPr id="26" name="Graphic 25">
              <a:extLst>
                <a:ext uri="{FF2B5EF4-FFF2-40B4-BE49-F238E27FC236}">
                  <a16:creationId xmlns:a16="http://schemas.microsoft.com/office/drawing/2014/main" id="{A7275183-0606-3BEE-F6CD-5F1240F34E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983997" y="1421514"/>
              <a:ext cx="750388" cy="756016"/>
            </a:xfrm>
            <a:prstGeom prst="rect">
              <a:avLst/>
            </a:prstGeom>
          </p:spPr>
        </p:pic>
      </p:grpSp>
      <p:grpSp>
        <p:nvGrpSpPr>
          <p:cNvPr id="33" name="Group 32">
            <a:extLst>
              <a:ext uri="{FF2B5EF4-FFF2-40B4-BE49-F238E27FC236}">
                <a16:creationId xmlns:a16="http://schemas.microsoft.com/office/drawing/2014/main" id="{559ED8C4-9268-8070-2B25-256FC5095A1B}"/>
              </a:ext>
            </a:extLst>
          </p:cNvPr>
          <p:cNvGrpSpPr/>
          <p:nvPr/>
        </p:nvGrpSpPr>
        <p:grpSpPr>
          <a:xfrm>
            <a:off x="2553256" y="3142582"/>
            <a:ext cx="3086020" cy="755504"/>
            <a:chOff x="3895693" y="1253393"/>
            <a:chExt cx="4400614" cy="1077336"/>
          </a:xfrm>
        </p:grpSpPr>
        <p:grpSp>
          <p:nvGrpSpPr>
            <p:cNvPr id="34" name="Group 33">
              <a:extLst>
                <a:ext uri="{FF2B5EF4-FFF2-40B4-BE49-F238E27FC236}">
                  <a16:creationId xmlns:a16="http://schemas.microsoft.com/office/drawing/2014/main" id="{AB50A1BF-7DCF-CE8E-110F-A6A52C33F28D}"/>
                </a:ext>
              </a:extLst>
            </p:cNvPr>
            <p:cNvGrpSpPr/>
            <p:nvPr/>
          </p:nvGrpSpPr>
          <p:grpSpPr>
            <a:xfrm>
              <a:off x="3895693" y="1253393"/>
              <a:ext cx="4400614" cy="1077336"/>
              <a:chOff x="4341308" y="1015342"/>
              <a:chExt cx="4400614" cy="1077336"/>
            </a:xfrm>
          </p:grpSpPr>
          <p:grpSp>
            <p:nvGrpSpPr>
              <p:cNvPr id="36" name="Group 35">
                <a:extLst>
                  <a:ext uri="{FF2B5EF4-FFF2-40B4-BE49-F238E27FC236}">
                    <a16:creationId xmlns:a16="http://schemas.microsoft.com/office/drawing/2014/main" id="{1C1AC297-028D-2E09-8580-C8ED165F124E}"/>
                  </a:ext>
                </a:extLst>
              </p:cNvPr>
              <p:cNvGrpSpPr/>
              <p:nvPr/>
            </p:nvGrpSpPr>
            <p:grpSpPr>
              <a:xfrm>
                <a:off x="4341308" y="1015342"/>
                <a:ext cx="4400614" cy="1077336"/>
                <a:chOff x="3932746" y="1828801"/>
                <a:chExt cx="4400614" cy="1077336"/>
              </a:xfrm>
            </p:grpSpPr>
            <p:grpSp>
              <p:nvGrpSpPr>
                <p:cNvPr id="38" name="Group 37">
                  <a:extLst>
                    <a:ext uri="{FF2B5EF4-FFF2-40B4-BE49-F238E27FC236}">
                      <a16:creationId xmlns:a16="http://schemas.microsoft.com/office/drawing/2014/main" id="{4310FB40-B210-72F3-74BD-EC570B108148}"/>
                    </a:ext>
                  </a:extLst>
                </p:cNvPr>
                <p:cNvGrpSpPr/>
                <p:nvPr/>
              </p:nvGrpSpPr>
              <p:grpSpPr>
                <a:xfrm>
                  <a:off x="3932746" y="1828801"/>
                  <a:ext cx="4400614" cy="1077336"/>
                  <a:chOff x="2079905" y="4737824"/>
                  <a:chExt cx="2574138" cy="626807"/>
                </a:xfrm>
              </p:grpSpPr>
              <p:sp>
                <p:nvSpPr>
                  <p:cNvPr id="40" name="Rectangle 39">
                    <a:extLst>
                      <a:ext uri="{FF2B5EF4-FFF2-40B4-BE49-F238E27FC236}">
                        <a16:creationId xmlns:a16="http://schemas.microsoft.com/office/drawing/2014/main" id="{D5D4DCE3-660A-80BE-6501-FD9C2A5AD154}"/>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06244DF-3464-013C-ABB8-1CE93F5C328A}"/>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59D2264E-54E0-F1CC-10B9-6A20CAFD9A3F}"/>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37" name="Graphic 36">
                <a:extLst>
                  <a:ext uri="{FF2B5EF4-FFF2-40B4-BE49-F238E27FC236}">
                    <a16:creationId xmlns:a16="http://schemas.microsoft.com/office/drawing/2014/main" id="{6DF23ABF-9DAE-F346-95DD-CFC9351A85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940882" y="1183462"/>
                <a:ext cx="612841" cy="738664"/>
              </a:xfrm>
              <a:prstGeom prst="rect">
                <a:avLst/>
              </a:prstGeom>
            </p:spPr>
          </p:pic>
        </p:grpSp>
        <p:pic>
          <p:nvPicPr>
            <p:cNvPr id="35" name="Graphic 34">
              <a:extLst>
                <a:ext uri="{FF2B5EF4-FFF2-40B4-BE49-F238E27FC236}">
                  <a16:creationId xmlns:a16="http://schemas.microsoft.com/office/drawing/2014/main" id="{9019F041-425E-B2F3-E6F4-902FBF8EFB3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07129" y="1461572"/>
              <a:ext cx="789566" cy="669934"/>
            </a:xfrm>
            <a:prstGeom prst="rect">
              <a:avLst/>
            </a:prstGeom>
          </p:spPr>
        </p:pic>
      </p:grpSp>
      <p:grpSp>
        <p:nvGrpSpPr>
          <p:cNvPr id="42" name="Group 41">
            <a:extLst>
              <a:ext uri="{FF2B5EF4-FFF2-40B4-BE49-F238E27FC236}">
                <a16:creationId xmlns:a16="http://schemas.microsoft.com/office/drawing/2014/main" id="{795FD506-75EB-6108-0BFD-A5A786C3C690}"/>
              </a:ext>
            </a:extLst>
          </p:cNvPr>
          <p:cNvGrpSpPr/>
          <p:nvPr/>
        </p:nvGrpSpPr>
        <p:grpSpPr>
          <a:xfrm>
            <a:off x="2524713" y="3952212"/>
            <a:ext cx="3086020" cy="755504"/>
            <a:chOff x="3895693" y="1253393"/>
            <a:chExt cx="4400614" cy="1077336"/>
          </a:xfrm>
        </p:grpSpPr>
        <p:grpSp>
          <p:nvGrpSpPr>
            <p:cNvPr id="43" name="Group 42">
              <a:extLst>
                <a:ext uri="{FF2B5EF4-FFF2-40B4-BE49-F238E27FC236}">
                  <a16:creationId xmlns:a16="http://schemas.microsoft.com/office/drawing/2014/main" id="{317AAB01-D878-1918-882C-B375384E74DB}"/>
                </a:ext>
              </a:extLst>
            </p:cNvPr>
            <p:cNvGrpSpPr/>
            <p:nvPr/>
          </p:nvGrpSpPr>
          <p:grpSpPr>
            <a:xfrm>
              <a:off x="3895693" y="1253393"/>
              <a:ext cx="4400614" cy="1077336"/>
              <a:chOff x="4341308" y="1015342"/>
              <a:chExt cx="4400614" cy="1077336"/>
            </a:xfrm>
          </p:grpSpPr>
          <p:grpSp>
            <p:nvGrpSpPr>
              <p:cNvPr id="45" name="Group 44">
                <a:extLst>
                  <a:ext uri="{FF2B5EF4-FFF2-40B4-BE49-F238E27FC236}">
                    <a16:creationId xmlns:a16="http://schemas.microsoft.com/office/drawing/2014/main" id="{E4DBA74F-E000-1C19-09DA-9918B75AFE20}"/>
                  </a:ext>
                </a:extLst>
              </p:cNvPr>
              <p:cNvGrpSpPr/>
              <p:nvPr/>
            </p:nvGrpSpPr>
            <p:grpSpPr>
              <a:xfrm>
                <a:off x="4341308" y="1015342"/>
                <a:ext cx="4400614" cy="1077336"/>
                <a:chOff x="3932746" y="1828801"/>
                <a:chExt cx="4400614" cy="1077336"/>
              </a:xfrm>
            </p:grpSpPr>
            <p:grpSp>
              <p:nvGrpSpPr>
                <p:cNvPr id="47" name="Group 46">
                  <a:extLst>
                    <a:ext uri="{FF2B5EF4-FFF2-40B4-BE49-F238E27FC236}">
                      <a16:creationId xmlns:a16="http://schemas.microsoft.com/office/drawing/2014/main" id="{54ABC881-32ED-3EED-8342-999DB79EC265}"/>
                    </a:ext>
                  </a:extLst>
                </p:cNvPr>
                <p:cNvGrpSpPr/>
                <p:nvPr/>
              </p:nvGrpSpPr>
              <p:grpSpPr>
                <a:xfrm>
                  <a:off x="3932746" y="1828801"/>
                  <a:ext cx="4400614" cy="1077336"/>
                  <a:chOff x="2079905" y="4737824"/>
                  <a:chExt cx="2574138" cy="626807"/>
                </a:xfrm>
              </p:grpSpPr>
              <p:sp>
                <p:nvSpPr>
                  <p:cNvPr id="50" name="Rectangle 49">
                    <a:extLst>
                      <a:ext uri="{FF2B5EF4-FFF2-40B4-BE49-F238E27FC236}">
                        <a16:creationId xmlns:a16="http://schemas.microsoft.com/office/drawing/2014/main" id="{3AFB0B1C-FB47-C566-5E77-D46AFF809F2F}"/>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53A38BA-15C4-61FB-B915-264E0A6F932D}"/>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BCB80870-8694-67C7-19D2-0DD7D886DE0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46" name="Graphic 45">
                <a:extLst>
                  <a:ext uri="{FF2B5EF4-FFF2-40B4-BE49-F238E27FC236}">
                    <a16:creationId xmlns:a16="http://schemas.microsoft.com/office/drawing/2014/main" id="{E8B93532-F879-92CE-C227-E6751904551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949068" y="1183463"/>
                <a:ext cx="596466" cy="738664"/>
              </a:xfrm>
              <a:prstGeom prst="rect">
                <a:avLst/>
              </a:prstGeom>
            </p:spPr>
          </p:pic>
        </p:grpSp>
        <p:pic>
          <p:nvPicPr>
            <p:cNvPr id="44" name="Graphic 43">
              <a:extLst>
                <a:ext uri="{FF2B5EF4-FFF2-40B4-BE49-F238E27FC236}">
                  <a16:creationId xmlns:a16="http://schemas.microsoft.com/office/drawing/2014/main" id="{BBF5B102-7FE4-A3F9-D224-008B14C9B6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4197306" y="1421514"/>
              <a:ext cx="367385" cy="756016"/>
            </a:xfrm>
            <a:prstGeom prst="rect">
              <a:avLst/>
            </a:prstGeom>
          </p:spPr>
        </p:pic>
      </p:grpSp>
      <p:grpSp>
        <p:nvGrpSpPr>
          <p:cNvPr id="52" name="Group 51">
            <a:extLst>
              <a:ext uri="{FF2B5EF4-FFF2-40B4-BE49-F238E27FC236}">
                <a16:creationId xmlns:a16="http://schemas.microsoft.com/office/drawing/2014/main" id="{D7D41B57-CC98-C8B2-FC26-C53CA6E101E9}"/>
              </a:ext>
            </a:extLst>
          </p:cNvPr>
          <p:cNvGrpSpPr/>
          <p:nvPr/>
        </p:nvGrpSpPr>
        <p:grpSpPr>
          <a:xfrm>
            <a:off x="2524713" y="4761812"/>
            <a:ext cx="3086020" cy="755504"/>
            <a:chOff x="3895693" y="1253393"/>
            <a:chExt cx="4400614" cy="1077336"/>
          </a:xfrm>
        </p:grpSpPr>
        <p:grpSp>
          <p:nvGrpSpPr>
            <p:cNvPr id="53" name="Group 52">
              <a:extLst>
                <a:ext uri="{FF2B5EF4-FFF2-40B4-BE49-F238E27FC236}">
                  <a16:creationId xmlns:a16="http://schemas.microsoft.com/office/drawing/2014/main" id="{B1F2986D-3839-B6A4-AF40-1687429941EF}"/>
                </a:ext>
              </a:extLst>
            </p:cNvPr>
            <p:cNvGrpSpPr/>
            <p:nvPr/>
          </p:nvGrpSpPr>
          <p:grpSpPr>
            <a:xfrm>
              <a:off x="3895693" y="1253393"/>
              <a:ext cx="4400614" cy="1077336"/>
              <a:chOff x="4341308" y="1015342"/>
              <a:chExt cx="4400614" cy="1077336"/>
            </a:xfrm>
          </p:grpSpPr>
          <p:grpSp>
            <p:nvGrpSpPr>
              <p:cNvPr id="55" name="Group 54">
                <a:extLst>
                  <a:ext uri="{FF2B5EF4-FFF2-40B4-BE49-F238E27FC236}">
                    <a16:creationId xmlns:a16="http://schemas.microsoft.com/office/drawing/2014/main" id="{0FF53A8C-1365-4ED5-883B-8CBB62DB0074}"/>
                  </a:ext>
                </a:extLst>
              </p:cNvPr>
              <p:cNvGrpSpPr/>
              <p:nvPr/>
            </p:nvGrpSpPr>
            <p:grpSpPr>
              <a:xfrm>
                <a:off x="4341308" y="1015342"/>
                <a:ext cx="4400614" cy="1077336"/>
                <a:chOff x="3932746" y="1828801"/>
                <a:chExt cx="4400614" cy="1077336"/>
              </a:xfrm>
            </p:grpSpPr>
            <p:grpSp>
              <p:nvGrpSpPr>
                <p:cNvPr id="58" name="Group 57">
                  <a:extLst>
                    <a:ext uri="{FF2B5EF4-FFF2-40B4-BE49-F238E27FC236}">
                      <a16:creationId xmlns:a16="http://schemas.microsoft.com/office/drawing/2014/main" id="{249BEE91-EC61-420F-45B2-DE64BC695920}"/>
                    </a:ext>
                  </a:extLst>
                </p:cNvPr>
                <p:cNvGrpSpPr/>
                <p:nvPr/>
              </p:nvGrpSpPr>
              <p:grpSpPr>
                <a:xfrm>
                  <a:off x="3932746" y="1828801"/>
                  <a:ext cx="4400614" cy="1077336"/>
                  <a:chOff x="2079905" y="4737824"/>
                  <a:chExt cx="2574138" cy="626807"/>
                </a:xfrm>
              </p:grpSpPr>
              <p:sp>
                <p:nvSpPr>
                  <p:cNvPr id="61" name="Rectangle 60">
                    <a:extLst>
                      <a:ext uri="{FF2B5EF4-FFF2-40B4-BE49-F238E27FC236}">
                        <a16:creationId xmlns:a16="http://schemas.microsoft.com/office/drawing/2014/main" id="{88101CA6-A0F7-C7BB-AC05-605C0AE5A596}"/>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D45963E-76A4-39DF-9769-8FDABA96BDB8}"/>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C9034B2E-D2F7-9C42-64B8-4F1AD0A77EAB}"/>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56" name="Graphic 55">
                <a:extLst>
                  <a:ext uri="{FF2B5EF4-FFF2-40B4-BE49-F238E27FC236}">
                    <a16:creationId xmlns:a16="http://schemas.microsoft.com/office/drawing/2014/main" id="{273F57B9-7506-D48E-9A1E-E690FEE62AF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940881" y="1200272"/>
                <a:ext cx="612841" cy="705043"/>
              </a:xfrm>
              <a:prstGeom prst="rect">
                <a:avLst/>
              </a:prstGeom>
            </p:spPr>
          </p:pic>
        </p:grpSp>
        <p:pic>
          <p:nvPicPr>
            <p:cNvPr id="54" name="Graphic 53">
              <a:extLst>
                <a:ext uri="{FF2B5EF4-FFF2-40B4-BE49-F238E27FC236}">
                  <a16:creationId xmlns:a16="http://schemas.microsoft.com/office/drawing/2014/main" id="{3B476507-03EB-09C4-AAB5-0279A603F0C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4096372" y="1426721"/>
              <a:ext cx="541623" cy="733456"/>
            </a:xfrm>
            <a:prstGeom prst="rect">
              <a:avLst/>
            </a:prstGeom>
          </p:spPr>
        </p:pic>
      </p:grpSp>
      <p:grpSp>
        <p:nvGrpSpPr>
          <p:cNvPr id="63" name="Group 62">
            <a:extLst>
              <a:ext uri="{FF2B5EF4-FFF2-40B4-BE49-F238E27FC236}">
                <a16:creationId xmlns:a16="http://schemas.microsoft.com/office/drawing/2014/main" id="{D98FEB2E-52BC-A09A-5D62-D7B9272CD3D4}"/>
              </a:ext>
            </a:extLst>
          </p:cNvPr>
          <p:cNvGrpSpPr/>
          <p:nvPr/>
        </p:nvGrpSpPr>
        <p:grpSpPr>
          <a:xfrm>
            <a:off x="6408414" y="1518788"/>
            <a:ext cx="3086020" cy="755504"/>
            <a:chOff x="3895693" y="1253393"/>
            <a:chExt cx="4400614" cy="1077336"/>
          </a:xfrm>
        </p:grpSpPr>
        <p:grpSp>
          <p:nvGrpSpPr>
            <p:cNvPr id="64" name="Group 63">
              <a:extLst>
                <a:ext uri="{FF2B5EF4-FFF2-40B4-BE49-F238E27FC236}">
                  <a16:creationId xmlns:a16="http://schemas.microsoft.com/office/drawing/2014/main" id="{503E98DA-6E7C-11FD-119C-9DCFC07885FE}"/>
                </a:ext>
              </a:extLst>
            </p:cNvPr>
            <p:cNvGrpSpPr/>
            <p:nvPr/>
          </p:nvGrpSpPr>
          <p:grpSpPr>
            <a:xfrm>
              <a:off x="3895693" y="1253393"/>
              <a:ext cx="4400614" cy="1077336"/>
              <a:chOff x="4341308" y="1015342"/>
              <a:chExt cx="4400614" cy="1077336"/>
            </a:xfrm>
          </p:grpSpPr>
          <p:grpSp>
            <p:nvGrpSpPr>
              <p:cNvPr id="66" name="Group 65">
                <a:extLst>
                  <a:ext uri="{FF2B5EF4-FFF2-40B4-BE49-F238E27FC236}">
                    <a16:creationId xmlns:a16="http://schemas.microsoft.com/office/drawing/2014/main" id="{44432F9C-9ACA-7A87-5E82-15840F41BC73}"/>
                  </a:ext>
                </a:extLst>
              </p:cNvPr>
              <p:cNvGrpSpPr/>
              <p:nvPr/>
            </p:nvGrpSpPr>
            <p:grpSpPr>
              <a:xfrm>
                <a:off x="4341308" y="1015342"/>
                <a:ext cx="4400614" cy="1077336"/>
                <a:chOff x="3932746" y="1828801"/>
                <a:chExt cx="4400614" cy="1077336"/>
              </a:xfrm>
            </p:grpSpPr>
            <p:grpSp>
              <p:nvGrpSpPr>
                <p:cNvPr id="68" name="Group 67">
                  <a:extLst>
                    <a:ext uri="{FF2B5EF4-FFF2-40B4-BE49-F238E27FC236}">
                      <a16:creationId xmlns:a16="http://schemas.microsoft.com/office/drawing/2014/main" id="{A6AB464A-1032-0179-100C-A438BF0502EC}"/>
                    </a:ext>
                  </a:extLst>
                </p:cNvPr>
                <p:cNvGrpSpPr/>
                <p:nvPr/>
              </p:nvGrpSpPr>
              <p:grpSpPr>
                <a:xfrm>
                  <a:off x="3932746" y="1828801"/>
                  <a:ext cx="4400614" cy="1077336"/>
                  <a:chOff x="2079905" y="4737824"/>
                  <a:chExt cx="2574138" cy="626807"/>
                </a:xfrm>
              </p:grpSpPr>
              <p:sp>
                <p:nvSpPr>
                  <p:cNvPr id="70" name="Rectangle 69">
                    <a:extLst>
                      <a:ext uri="{FF2B5EF4-FFF2-40B4-BE49-F238E27FC236}">
                        <a16:creationId xmlns:a16="http://schemas.microsoft.com/office/drawing/2014/main" id="{F89449E7-0A46-9463-2F93-096D7642CF16}"/>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2BDC087-BABD-19E5-FD6A-6FE4E9919B87}"/>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873628E6-1861-1445-C08F-324D25491729}"/>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67" name="Graphic 66">
                <a:extLst>
                  <a:ext uri="{FF2B5EF4-FFF2-40B4-BE49-F238E27FC236}">
                    <a16:creationId xmlns:a16="http://schemas.microsoft.com/office/drawing/2014/main" id="{692A6D9D-BFE4-E908-30B0-1E34FB24550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7860601" y="1166094"/>
                <a:ext cx="693121" cy="693121"/>
              </a:xfrm>
              <a:prstGeom prst="rect">
                <a:avLst/>
              </a:prstGeom>
            </p:spPr>
          </p:pic>
        </p:grpSp>
        <p:pic>
          <p:nvPicPr>
            <p:cNvPr id="65" name="Graphic 64">
              <a:extLst>
                <a:ext uri="{FF2B5EF4-FFF2-40B4-BE49-F238E27FC236}">
                  <a16:creationId xmlns:a16="http://schemas.microsoft.com/office/drawing/2014/main" id="{A0EF22CA-7661-FDCB-0677-11D4CA47C82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4100805" y="1476913"/>
              <a:ext cx="602214" cy="669934"/>
            </a:xfrm>
            <a:prstGeom prst="rect">
              <a:avLst/>
            </a:prstGeom>
          </p:spPr>
        </p:pic>
      </p:grpSp>
      <p:grpSp>
        <p:nvGrpSpPr>
          <p:cNvPr id="72" name="Group 71">
            <a:extLst>
              <a:ext uri="{FF2B5EF4-FFF2-40B4-BE49-F238E27FC236}">
                <a16:creationId xmlns:a16="http://schemas.microsoft.com/office/drawing/2014/main" id="{680EFB14-942A-04A0-0D35-87184C0C4CF2}"/>
              </a:ext>
            </a:extLst>
          </p:cNvPr>
          <p:cNvGrpSpPr/>
          <p:nvPr/>
        </p:nvGrpSpPr>
        <p:grpSpPr>
          <a:xfrm>
            <a:off x="6408414" y="2332953"/>
            <a:ext cx="3086020" cy="755504"/>
            <a:chOff x="3895693" y="1253393"/>
            <a:chExt cx="4400614" cy="1077336"/>
          </a:xfrm>
        </p:grpSpPr>
        <p:grpSp>
          <p:nvGrpSpPr>
            <p:cNvPr id="73" name="Group 72">
              <a:extLst>
                <a:ext uri="{FF2B5EF4-FFF2-40B4-BE49-F238E27FC236}">
                  <a16:creationId xmlns:a16="http://schemas.microsoft.com/office/drawing/2014/main" id="{9906D3E7-3A2D-0E66-DA2A-693CF9D8E579}"/>
                </a:ext>
              </a:extLst>
            </p:cNvPr>
            <p:cNvGrpSpPr/>
            <p:nvPr/>
          </p:nvGrpSpPr>
          <p:grpSpPr>
            <a:xfrm>
              <a:off x="3895693" y="1253393"/>
              <a:ext cx="4400614" cy="1077336"/>
              <a:chOff x="4341308" y="1015342"/>
              <a:chExt cx="4400614" cy="1077336"/>
            </a:xfrm>
          </p:grpSpPr>
          <p:grpSp>
            <p:nvGrpSpPr>
              <p:cNvPr id="75" name="Group 74">
                <a:extLst>
                  <a:ext uri="{FF2B5EF4-FFF2-40B4-BE49-F238E27FC236}">
                    <a16:creationId xmlns:a16="http://schemas.microsoft.com/office/drawing/2014/main" id="{39FFB10D-4A1F-C97E-BAE8-BEBE70DE5EB4}"/>
                  </a:ext>
                </a:extLst>
              </p:cNvPr>
              <p:cNvGrpSpPr/>
              <p:nvPr/>
            </p:nvGrpSpPr>
            <p:grpSpPr>
              <a:xfrm>
                <a:off x="4341308" y="1015342"/>
                <a:ext cx="4400614" cy="1077336"/>
                <a:chOff x="3932746" y="1828801"/>
                <a:chExt cx="4400614" cy="1077336"/>
              </a:xfrm>
            </p:grpSpPr>
            <p:grpSp>
              <p:nvGrpSpPr>
                <p:cNvPr id="77" name="Group 76">
                  <a:extLst>
                    <a:ext uri="{FF2B5EF4-FFF2-40B4-BE49-F238E27FC236}">
                      <a16:creationId xmlns:a16="http://schemas.microsoft.com/office/drawing/2014/main" id="{A19F1F7D-F884-7155-DBB4-3EE0F882FFCA}"/>
                    </a:ext>
                  </a:extLst>
                </p:cNvPr>
                <p:cNvGrpSpPr/>
                <p:nvPr/>
              </p:nvGrpSpPr>
              <p:grpSpPr>
                <a:xfrm>
                  <a:off x="3932746" y="1828801"/>
                  <a:ext cx="4400614" cy="1077336"/>
                  <a:chOff x="2079905" y="4737824"/>
                  <a:chExt cx="2574138" cy="626807"/>
                </a:xfrm>
              </p:grpSpPr>
              <p:sp>
                <p:nvSpPr>
                  <p:cNvPr id="79" name="Rectangle 78">
                    <a:extLst>
                      <a:ext uri="{FF2B5EF4-FFF2-40B4-BE49-F238E27FC236}">
                        <a16:creationId xmlns:a16="http://schemas.microsoft.com/office/drawing/2014/main" id="{AE6F5A82-5F91-BE0E-F81B-0A75D065ADB3}"/>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35FC1EB-5E7C-EF3A-F0E0-4AB62F734594}"/>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F7E09B13-B3A9-4F75-1034-9DD2C9F53C13}"/>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L - W</a:t>
                  </a:r>
                </a:p>
              </p:txBody>
            </p:sp>
          </p:grpSp>
          <p:pic>
            <p:nvPicPr>
              <p:cNvPr id="76" name="Graphic 75">
                <a:extLst>
                  <a:ext uri="{FF2B5EF4-FFF2-40B4-BE49-F238E27FC236}">
                    <a16:creationId xmlns:a16="http://schemas.microsoft.com/office/drawing/2014/main" id="{CB745ABD-16D0-5B88-4399-51734381BE2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7940881" y="1239200"/>
                <a:ext cx="612841" cy="627189"/>
              </a:xfrm>
              <a:prstGeom prst="rect">
                <a:avLst/>
              </a:prstGeom>
            </p:spPr>
          </p:pic>
        </p:grpSp>
        <p:pic>
          <p:nvPicPr>
            <p:cNvPr id="74" name="Graphic 73">
              <a:extLst>
                <a:ext uri="{FF2B5EF4-FFF2-40B4-BE49-F238E27FC236}">
                  <a16:creationId xmlns:a16="http://schemas.microsoft.com/office/drawing/2014/main" id="{A660EBAE-444E-0315-9E27-C2DF83D34F2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4147114" y="1507594"/>
              <a:ext cx="509597" cy="669934"/>
            </a:xfrm>
            <a:prstGeom prst="rect">
              <a:avLst/>
            </a:prstGeom>
          </p:spPr>
        </p:pic>
      </p:grpSp>
      <p:grpSp>
        <p:nvGrpSpPr>
          <p:cNvPr id="81" name="Group 80">
            <a:extLst>
              <a:ext uri="{FF2B5EF4-FFF2-40B4-BE49-F238E27FC236}">
                <a16:creationId xmlns:a16="http://schemas.microsoft.com/office/drawing/2014/main" id="{4D05FD94-593B-0E9D-9EEF-10FB285D056B}"/>
              </a:ext>
            </a:extLst>
          </p:cNvPr>
          <p:cNvGrpSpPr/>
          <p:nvPr/>
        </p:nvGrpSpPr>
        <p:grpSpPr>
          <a:xfrm>
            <a:off x="6408414" y="3144288"/>
            <a:ext cx="3086020" cy="755504"/>
            <a:chOff x="3895693" y="1253393"/>
            <a:chExt cx="4400614" cy="1077336"/>
          </a:xfrm>
        </p:grpSpPr>
        <p:grpSp>
          <p:nvGrpSpPr>
            <p:cNvPr id="82" name="Group 81">
              <a:extLst>
                <a:ext uri="{FF2B5EF4-FFF2-40B4-BE49-F238E27FC236}">
                  <a16:creationId xmlns:a16="http://schemas.microsoft.com/office/drawing/2014/main" id="{6FF2A1B6-5C07-C212-EEEB-AE9B13C43885}"/>
                </a:ext>
              </a:extLst>
            </p:cNvPr>
            <p:cNvGrpSpPr/>
            <p:nvPr/>
          </p:nvGrpSpPr>
          <p:grpSpPr>
            <a:xfrm>
              <a:off x="3895693" y="1253393"/>
              <a:ext cx="4400614" cy="1077336"/>
              <a:chOff x="4341308" y="1015342"/>
              <a:chExt cx="4400614" cy="1077336"/>
            </a:xfrm>
          </p:grpSpPr>
          <p:grpSp>
            <p:nvGrpSpPr>
              <p:cNvPr id="85" name="Group 84">
                <a:extLst>
                  <a:ext uri="{FF2B5EF4-FFF2-40B4-BE49-F238E27FC236}">
                    <a16:creationId xmlns:a16="http://schemas.microsoft.com/office/drawing/2014/main" id="{12772A00-AB9D-B6DF-5BB1-2FE09D12B07A}"/>
                  </a:ext>
                </a:extLst>
              </p:cNvPr>
              <p:cNvGrpSpPr/>
              <p:nvPr/>
            </p:nvGrpSpPr>
            <p:grpSpPr>
              <a:xfrm>
                <a:off x="4341308" y="1015342"/>
                <a:ext cx="4400614" cy="1077336"/>
                <a:chOff x="3932746" y="1828801"/>
                <a:chExt cx="4400614" cy="1077336"/>
              </a:xfrm>
            </p:grpSpPr>
            <p:grpSp>
              <p:nvGrpSpPr>
                <p:cNvPr id="88" name="Group 87">
                  <a:extLst>
                    <a:ext uri="{FF2B5EF4-FFF2-40B4-BE49-F238E27FC236}">
                      <a16:creationId xmlns:a16="http://schemas.microsoft.com/office/drawing/2014/main" id="{D8EA35FF-00C8-4F97-2A5C-66DD75A72C4B}"/>
                    </a:ext>
                  </a:extLst>
                </p:cNvPr>
                <p:cNvGrpSpPr/>
                <p:nvPr/>
              </p:nvGrpSpPr>
              <p:grpSpPr>
                <a:xfrm>
                  <a:off x="3932746" y="1828801"/>
                  <a:ext cx="4400614" cy="1077336"/>
                  <a:chOff x="2079905" y="4737824"/>
                  <a:chExt cx="2574138" cy="626807"/>
                </a:xfrm>
              </p:grpSpPr>
              <p:sp>
                <p:nvSpPr>
                  <p:cNvPr id="90" name="Rectangle 89">
                    <a:extLst>
                      <a:ext uri="{FF2B5EF4-FFF2-40B4-BE49-F238E27FC236}">
                        <a16:creationId xmlns:a16="http://schemas.microsoft.com/office/drawing/2014/main" id="{582B9028-5F17-A4D4-B179-AD4DAF53AC89}"/>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87C15F5-206C-92EE-8045-65699B06E9CF}"/>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EDDE2AA8-88E4-AEDE-1895-26C1BF7DC80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87" name="Graphic 86">
                <a:extLst>
                  <a:ext uri="{FF2B5EF4-FFF2-40B4-BE49-F238E27FC236}">
                    <a16:creationId xmlns:a16="http://schemas.microsoft.com/office/drawing/2014/main" id="{5DB114B0-C5B3-EC86-4EE1-B0CD1C626E8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7775513" y="1081006"/>
                <a:ext cx="925707" cy="925707"/>
              </a:xfrm>
              <a:prstGeom prst="rect">
                <a:avLst/>
              </a:prstGeom>
            </p:spPr>
          </p:pic>
        </p:grpSp>
        <p:pic>
          <p:nvPicPr>
            <p:cNvPr id="84" name="Graphic 83">
              <a:extLst>
                <a:ext uri="{FF2B5EF4-FFF2-40B4-BE49-F238E27FC236}">
                  <a16:creationId xmlns:a16="http://schemas.microsoft.com/office/drawing/2014/main" id="{7AEC743A-FB5A-C07F-443F-B2A63FE7B3C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943824" y="1319057"/>
              <a:ext cx="902749" cy="902749"/>
            </a:xfrm>
            <a:prstGeom prst="rect">
              <a:avLst/>
            </a:prstGeom>
          </p:spPr>
        </p:pic>
      </p:grpSp>
      <p:grpSp>
        <p:nvGrpSpPr>
          <p:cNvPr id="92" name="Group 91">
            <a:extLst>
              <a:ext uri="{FF2B5EF4-FFF2-40B4-BE49-F238E27FC236}">
                <a16:creationId xmlns:a16="http://schemas.microsoft.com/office/drawing/2014/main" id="{BDBF740E-1682-12C7-AF69-6A16F5D5C3AF}"/>
              </a:ext>
            </a:extLst>
          </p:cNvPr>
          <p:cNvGrpSpPr/>
          <p:nvPr/>
        </p:nvGrpSpPr>
        <p:grpSpPr>
          <a:xfrm>
            <a:off x="6379871" y="3953918"/>
            <a:ext cx="3086020" cy="755504"/>
            <a:chOff x="3895693" y="1253393"/>
            <a:chExt cx="4400614" cy="1077336"/>
          </a:xfrm>
        </p:grpSpPr>
        <p:grpSp>
          <p:nvGrpSpPr>
            <p:cNvPr id="93" name="Group 92">
              <a:extLst>
                <a:ext uri="{FF2B5EF4-FFF2-40B4-BE49-F238E27FC236}">
                  <a16:creationId xmlns:a16="http://schemas.microsoft.com/office/drawing/2014/main" id="{9B393BD5-026D-2481-2098-320B03C77B34}"/>
                </a:ext>
              </a:extLst>
            </p:cNvPr>
            <p:cNvGrpSpPr/>
            <p:nvPr/>
          </p:nvGrpSpPr>
          <p:grpSpPr>
            <a:xfrm>
              <a:off x="3895693" y="1253393"/>
              <a:ext cx="4400614" cy="1077336"/>
              <a:chOff x="4341308" y="1015342"/>
              <a:chExt cx="4400614" cy="1077336"/>
            </a:xfrm>
          </p:grpSpPr>
          <p:grpSp>
            <p:nvGrpSpPr>
              <p:cNvPr id="95" name="Group 94">
                <a:extLst>
                  <a:ext uri="{FF2B5EF4-FFF2-40B4-BE49-F238E27FC236}">
                    <a16:creationId xmlns:a16="http://schemas.microsoft.com/office/drawing/2014/main" id="{0079A3DB-5B17-FB5C-7099-3DC860F4F8F0}"/>
                  </a:ext>
                </a:extLst>
              </p:cNvPr>
              <p:cNvGrpSpPr/>
              <p:nvPr/>
            </p:nvGrpSpPr>
            <p:grpSpPr>
              <a:xfrm>
                <a:off x="4341308" y="1015342"/>
                <a:ext cx="4400614" cy="1077336"/>
                <a:chOff x="3932746" y="1828801"/>
                <a:chExt cx="4400614" cy="1077336"/>
              </a:xfrm>
            </p:grpSpPr>
            <p:grpSp>
              <p:nvGrpSpPr>
                <p:cNvPr id="97" name="Group 96">
                  <a:extLst>
                    <a:ext uri="{FF2B5EF4-FFF2-40B4-BE49-F238E27FC236}">
                      <a16:creationId xmlns:a16="http://schemas.microsoft.com/office/drawing/2014/main" id="{D975EC19-A4D6-1E4A-0508-C915401E1D2A}"/>
                    </a:ext>
                  </a:extLst>
                </p:cNvPr>
                <p:cNvGrpSpPr/>
                <p:nvPr/>
              </p:nvGrpSpPr>
              <p:grpSpPr>
                <a:xfrm>
                  <a:off x="3932746" y="1828801"/>
                  <a:ext cx="4400614" cy="1077336"/>
                  <a:chOff x="2079905" y="4737824"/>
                  <a:chExt cx="2574138" cy="626807"/>
                </a:xfrm>
              </p:grpSpPr>
              <p:sp>
                <p:nvSpPr>
                  <p:cNvPr id="99" name="Rectangle 98">
                    <a:extLst>
                      <a:ext uri="{FF2B5EF4-FFF2-40B4-BE49-F238E27FC236}">
                        <a16:creationId xmlns:a16="http://schemas.microsoft.com/office/drawing/2014/main" id="{574B3418-4EEF-67FA-DB12-50712FFB3335}"/>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BC9C66A-8CFB-01AB-A79C-CF390CABE6A4}"/>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7F84A8A0-FD2D-1FFD-46DB-5DF64072BF7C}"/>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96" name="Graphic 95">
                <a:extLst>
                  <a:ext uri="{FF2B5EF4-FFF2-40B4-BE49-F238E27FC236}">
                    <a16:creationId xmlns:a16="http://schemas.microsoft.com/office/drawing/2014/main" id="{D7774BCE-032C-3B9C-C216-2DA08D15B950}"/>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7986213" y="1183463"/>
                <a:ext cx="522175" cy="738664"/>
              </a:xfrm>
              <a:prstGeom prst="rect">
                <a:avLst/>
              </a:prstGeom>
            </p:spPr>
          </p:pic>
        </p:grpSp>
        <p:pic>
          <p:nvPicPr>
            <p:cNvPr id="94" name="Graphic 93">
              <a:extLst>
                <a:ext uri="{FF2B5EF4-FFF2-40B4-BE49-F238E27FC236}">
                  <a16:creationId xmlns:a16="http://schemas.microsoft.com/office/drawing/2014/main" id="{1A60CA5C-D332-C1E5-D29E-CF9C95AF362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p:blipFill>
          <p:spPr>
            <a:xfrm>
              <a:off x="4066945" y="1461572"/>
              <a:ext cx="669934" cy="669934"/>
            </a:xfrm>
            <a:prstGeom prst="rect">
              <a:avLst/>
            </a:prstGeom>
          </p:spPr>
        </p:pic>
      </p:grpSp>
      <p:grpSp>
        <p:nvGrpSpPr>
          <p:cNvPr id="101" name="Group 100">
            <a:extLst>
              <a:ext uri="{FF2B5EF4-FFF2-40B4-BE49-F238E27FC236}">
                <a16:creationId xmlns:a16="http://schemas.microsoft.com/office/drawing/2014/main" id="{0096147D-0E71-02BE-67A2-7AE77681DFAA}"/>
              </a:ext>
            </a:extLst>
          </p:cNvPr>
          <p:cNvGrpSpPr/>
          <p:nvPr/>
        </p:nvGrpSpPr>
        <p:grpSpPr>
          <a:xfrm>
            <a:off x="6379871" y="4763518"/>
            <a:ext cx="3086020" cy="755504"/>
            <a:chOff x="3895693" y="1253393"/>
            <a:chExt cx="4400614" cy="1077336"/>
          </a:xfrm>
        </p:grpSpPr>
        <p:grpSp>
          <p:nvGrpSpPr>
            <p:cNvPr id="102" name="Group 101">
              <a:extLst>
                <a:ext uri="{FF2B5EF4-FFF2-40B4-BE49-F238E27FC236}">
                  <a16:creationId xmlns:a16="http://schemas.microsoft.com/office/drawing/2014/main" id="{42F1EE04-A51B-4B1A-AEEF-B26EFD33BFD7}"/>
                </a:ext>
              </a:extLst>
            </p:cNvPr>
            <p:cNvGrpSpPr/>
            <p:nvPr/>
          </p:nvGrpSpPr>
          <p:grpSpPr>
            <a:xfrm>
              <a:off x="3895693" y="1253393"/>
              <a:ext cx="4400614" cy="1077336"/>
              <a:chOff x="4341308" y="1015342"/>
              <a:chExt cx="4400614" cy="1077336"/>
            </a:xfrm>
          </p:grpSpPr>
          <p:grpSp>
            <p:nvGrpSpPr>
              <p:cNvPr id="104" name="Group 103">
                <a:extLst>
                  <a:ext uri="{FF2B5EF4-FFF2-40B4-BE49-F238E27FC236}">
                    <a16:creationId xmlns:a16="http://schemas.microsoft.com/office/drawing/2014/main" id="{059B29D0-4163-0C76-B9D8-0CE90D750F94}"/>
                  </a:ext>
                </a:extLst>
              </p:cNvPr>
              <p:cNvGrpSpPr/>
              <p:nvPr/>
            </p:nvGrpSpPr>
            <p:grpSpPr>
              <a:xfrm>
                <a:off x="4341308" y="1015342"/>
                <a:ext cx="4400614" cy="1077336"/>
                <a:chOff x="3932746" y="1828801"/>
                <a:chExt cx="4400614" cy="1077336"/>
              </a:xfrm>
            </p:grpSpPr>
            <p:grpSp>
              <p:nvGrpSpPr>
                <p:cNvPr id="106" name="Group 105">
                  <a:extLst>
                    <a:ext uri="{FF2B5EF4-FFF2-40B4-BE49-F238E27FC236}">
                      <a16:creationId xmlns:a16="http://schemas.microsoft.com/office/drawing/2014/main" id="{EE0D0F03-FAC4-A39F-4173-C6401CBEA444}"/>
                    </a:ext>
                  </a:extLst>
                </p:cNvPr>
                <p:cNvGrpSpPr/>
                <p:nvPr/>
              </p:nvGrpSpPr>
              <p:grpSpPr>
                <a:xfrm>
                  <a:off x="3932746" y="1828801"/>
                  <a:ext cx="4400614" cy="1077336"/>
                  <a:chOff x="2079905" y="4737824"/>
                  <a:chExt cx="2574138" cy="626807"/>
                </a:xfrm>
              </p:grpSpPr>
              <p:sp>
                <p:nvSpPr>
                  <p:cNvPr id="108" name="Rectangle 107">
                    <a:extLst>
                      <a:ext uri="{FF2B5EF4-FFF2-40B4-BE49-F238E27FC236}">
                        <a16:creationId xmlns:a16="http://schemas.microsoft.com/office/drawing/2014/main" id="{737FD6AF-E0B5-2E1A-EE37-BFAEB6003BD7}"/>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6C1875A-EE46-0FE1-97BC-5CFE7B6CF47E}"/>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ectangle 106">
                  <a:extLst>
                    <a:ext uri="{FF2B5EF4-FFF2-40B4-BE49-F238E27FC236}">
                      <a16:creationId xmlns:a16="http://schemas.microsoft.com/office/drawing/2014/main" id="{03539F12-26EC-8B31-CCA7-0BB7513A9AAB}"/>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105" name="Graphic 104">
                <a:extLst>
                  <a:ext uri="{FF2B5EF4-FFF2-40B4-BE49-F238E27FC236}">
                    <a16:creationId xmlns:a16="http://schemas.microsoft.com/office/drawing/2014/main" id="{43C85E97-555C-257C-74BF-5E7E7131692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7894859" y="1165253"/>
                <a:ext cx="749340" cy="759464"/>
              </a:xfrm>
              <a:prstGeom prst="rect">
                <a:avLst/>
              </a:prstGeom>
            </p:spPr>
          </p:pic>
        </p:grpSp>
        <p:pic>
          <p:nvPicPr>
            <p:cNvPr id="103" name="Graphic 102">
              <a:extLst>
                <a:ext uri="{FF2B5EF4-FFF2-40B4-BE49-F238E27FC236}">
                  <a16:creationId xmlns:a16="http://schemas.microsoft.com/office/drawing/2014/main" id="{696C4FF3-4997-7E86-8FC2-3F0AF301A50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p:blipFill>
          <p:spPr>
            <a:xfrm>
              <a:off x="4150687" y="1476913"/>
              <a:ext cx="502450" cy="669934"/>
            </a:xfrm>
            <a:prstGeom prst="rect">
              <a:avLst/>
            </a:prstGeom>
          </p:spPr>
        </p:pic>
      </p:grpSp>
    </p:spTree>
    <p:extLst>
      <p:ext uri="{BB962C8B-B14F-4D97-AF65-F5344CB8AC3E}">
        <p14:creationId xmlns:p14="http://schemas.microsoft.com/office/powerpoint/2010/main" val="968514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wipe(left)">
                                      <p:cBhvr>
                                        <p:cTn id="42" dur="500"/>
                                        <p:tgtEl>
                                          <p:spTgt spid="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left)">
                                      <p:cBhvr>
                                        <p:cTn id="47" dur="500"/>
                                        <p:tgtEl>
                                          <p:spTgt spid="8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left)">
                                      <p:cBhvr>
                                        <p:cTn id="52" dur="500"/>
                                        <p:tgtEl>
                                          <p:spTgt spid="9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wipe(left)">
                                      <p:cBhvr>
                                        <p:cTn id="5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KẾT QUẢ THỰC TẾ</a:t>
              </a:r>
            </a:p>
          </p:txBody>
        </p:sp>
      </p:grpSp>
      <p:grpSp>
        <p:nvGrpSpPr>
          <p:cNvPr id="4" name="Group 3">
            <a:extLst>
              <a:ext uri="{FF2B5EF4-FFF2-40B4-BE49-F238E27FC236}">
                <a16:creationId xmlns:a16="http://schemas.microsoft.com/office/drawing/2014/main" id="{793E55B4-E9C7-54CF-22A2-E73C2713975C}"/>
              </a:ext>
            </a:extLst>
          </p:cNvPr>
          <p:cNvGrpSpPr/>
          <p:nvPr/>
        </p:nvGrpSpPr>
        <p:grpSpPr>
          <a:xfrm>
            <a:off x="2553256" y="1517082"/>
            <a:ext cx="3086020" cy="755504"/>
            <a:chOff x="3895693" y="1253393"/>
            <a:chExt cx="4400614" cy="1077336"/>
          </a:xfrm>
        </p:grpSpPr>
        <p:grpSp>
          <p:nvGrpSpPr>
            <p:cNvPr id="6" name="Group 5">
              <a:extLst>
                <a:ext uri="{FF2B5EF4-FFF2-40B4-BE49-F238E27FC236}">
                  <a16:creationId xmlns:a16="http://schemas.microsoft.com/office/drawing/2014/main" id="{D87847B9-3759-F73F-93B0-523031052A24}"/>
                </a:ext>
              </a:extLst>
            </p:cNvPr>
            <p:cNvGrpSpPr/>
            <p:nvPr/>
          </p:nvGrpSpPr>
          <p:grpSpPr>
            <a:xfrm>
              <a:off x="3895693" y="1253393"/>
              <a:ext cx="4400614" cy="1077336"/>
              <a:chOff x="4341308" y="1015342"/>
              <a:chExt cx="4400614" cy="1077336"/>
            </a:xfrm>
          </p:grpSpPr>
          <p:grpSp>
            <p:nvGrpSpPr>
              <p:cNvPr id="8" name="Group 7">
                <a:extLst>
                  <a:ext uri="{FF2B5EF4-FFF2-40B4-BE49-F238E27FC236}">
                    <a16:creationId xmlns:a16="http://schemas.microsoft.com/office/drawing/2014/main" id="{6B6BA1C5-630D-687A-AE8D-68547AB21A4E}"/>
                  </a:ext>
                </a:extLst>
              </p:cNvPr>
              <p:cNvGrpSpPr/>
              <p:nvPr/>
            </p:nvGrpSpPr>
            <p:grpSpPr>
              <a:xfrm>
                <a:off x="4341308" y="1015342"/>
                <a:ext cx="4400614" cy="1077336"/>
                <a:chOff x="3932746" y="1828801"/>
                <a:chExt cx="4400614" cy="1077336"/>
              </a:xfrm>
            </p:grpSpPr>
            <p:grpSp>
              <p:nvGrpSpPr>
                <p:cNvPr id="11" name="Group 10">
                  <a:extLst>
                    <a:ext uri="{FF2B5EF4-FFF2-40B4-BE49-F238E27FC236}">
                      <a16:creationId xmlns:a16="http://schemas.microsoft.com/office/drawing/2014/main" id="{A969521E-4479-7DD2-1DB2-A84EFC6CA6A5}"/>
                    </a:ext>
                  </a:extLst>
                </p:cNvPr>
                <p:cNvGrpSpPr/>
                <p:nvPr/>
              </p:nvGrpSpPr>
              <p:grpSpPr>
                <a:xfrm>
                  <a:off x="3932746" y="1828801"/>
                  <a:ext cx="4400614" cy="1077336"/>
                  <a:chOff x="2079905" y="4737824"/>
                  <a:chExt cx="2574138" cy="626807"/>
                </a:xfrm>
              </p:grpSpPr>
              <p:sp>
                <p:nvSpPr>
                  <p:cNvPr id="13" name="Rectangle 12">
                    <a:extLst>
                      <a:ext uri="{FF2B5EF4-FFF2-40B4-BE49-F238E27FC236}">
                        <a16:creationId xmlns:a16="http://schemas.microsoft.com/office/drawing/2014/main" id="{CD04C592-1C46-1423-D960-0F5316A65904}"/>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C7202F6-EE24-00C7-F63F-392DC718F941}"/>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A347CA25-0024-3D67-485F-3E3436D370D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9" name="Graphic 8">
                <a:extLst>
                  <a:ext uri="{FF2B5EF4-FFF2-40B4-BE49-F238E27FC236}">
                    <a16:creationId xmlns:a16="http://schemas.microsoft.com/office/drawing/2014/main" id="{F10B1168-BE31-0AC1-2FC5-3E578A9229E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7885294" y="1185895"/>
                <a:ext cx="743535" cy="753582"/>
              </a:xfrm>
              <a:prstGeom prst="rect">
                <a:avLst/>
              </a:prstGeom>
            </p:spPr>
          </p:pic>
        </p:grpSp>
        <p:pic>
          <p:nvPicPr>
            <p:cNvPr id="7" name="Graphic 6">
              <a:extLst>
                <a:ext uri="{FF2B5EF4-FFF2-40B4-BE49-F238E27FC236}">
                  <a16:creationId xmlns:a16="http://schemas.microsoft.com/office/drawing/2014/main" id="{CE4A70D1-C662-4DE5-FD35-15D047BDF12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066945" y="1507594"/>
              <a:ext cx="669934" cy="669934"/>
            </a:xfrm>
            <a:prstGeom prst="rect">
              <a:avLst/>
            </a:prstGeom>
          </p:spPr>
        </p:pic>
      </p:grpSp>
      <p:grpSp>
        <p:nvGrpSpPr>
          <p:cNvPr id="24" name="Group 23">
            <a:extLst>
              <a:ext uri="{FF2B5EF4-FFF2-40B4-BE49-F238E27FC236}">
                <a16:creationId xmlns:a16="http://schemas.microsoft.com/office/drawing/2014/main" id="{FC0146F1-4902-23F9-9B2E-5E1093E0D640}"/>
              </a:ext>
            </a:extLst>
          </p:cNvPr>
          <p:cNvGrpSpPr/>
          <p:nvPr/>
        </p:nvGrpSpPr>
        <p:grpSpPr>
          <a:xfrm>
            <a:off x="2553256" y="2331247"/>
            <a:ext cx="3086020" cy="755504"/>
            <a:chOff x="3895693" y="1253393"/>
            <a:chExt cx="4400614" cy="1077336"/>
          </a:xfrm>
        </p:grpSpPr>
        <p:grpSp>
          <p:nvGrpSpPr>
            <p:cNvPr id="25" name="Group 24">
              <a:extLst>
                <a:ext uri="{FF2B5EF4-FFF2-40B4-BE49-F238E27FC236}">
                  <a16:creationId xmlns:a16="http://schemas.microsoft.com/office/drawing/2014/main" id="{CF04AA59-FF98-3714-3704-ECCA3156D28F}"/>
                </a:ext>
              </a:extLst>
            </p:cNvPr>
            <p:cNvGrpSpPr/>
            <p:nvPr/>
          </p:nvGrpSpPr>
          <p:grpSpPr>
            <a:xfrm>
              <a:off x="3895693" y="1253393"/>
              <a:ext cx="4400614" cy="1077336"/>
              <a:chOff x="4341308" y="1015342"/>
              <a:chExt cx="4400614" cy="1077336"/>
            </a:xfrm>
          </p:grpSpPr>
          <p:grpSp>
            <p:nvGrpSpPr>
              <p:cNvPr id="27" name="Group 26">
                <a:extLst>
                  <a:ext uri="{FF2B5EF4-FFF2-40B4-BE49-F238E27FC236}">
                    <a16:creationId xmlns:a16="http://schemas.microsoft.com/office/drawing/2014/main" id="{CFE17108-606D-3CC8-D0DD-BC368D066E72}"/>
                  </a:ext>
                </a:extLst>
              </p:cNvPr>
              <p:cNvGrpSpPr/>
              <p:nvPr/>
            </p:nvGrpSpPr>
            <p:grpSpPr>
              <a:xfrm>
                <a:off x="4341308" y="1015342"/>
                <a:ext cx="4400614" cy="1077336"/>
                <a:chOff x="3932746" y="1828801"/>
                <a:chExt cx="4400614" cy="1077336"/>
              </a:xfrm>
            </p:grpSpPr>
            <p:grpSp>
              <p:nvGrpSpPr>
                <p:cNvPr id="29" name="Group 28">
                  <a:extLst>
                    <a:ext uri="{FF2B5EF4-FFF2-40B4-BE49-F238E27FC236}">
                      <a16:creationId xmlns:a16="http://schemas.microsoft.com/office/drawing/2014/main" id="{BC4264C6-870C-A13C-6182-28C48E92E648}"/>
                    </a:ext>
                  </a:extLst>
                </p:cNvPr>
                <p:cNvGrpSpPr/>
                <p:nvPr/>
              </p:nvGrpSpPr>
              <p:grpSpPr>
                <a:xfrm>
                  <a:off x="3932746" y="1828801"/>
                  <a:ext cx="4400614" cy="1077336"/>
                  <a:chOff x="2079905" y="4737824"/>
                  <a:chExt cx="2574138" cy="626807"/>
                </a:xfrm>
              </p:grpSpPr>
              <p:sp>
                <p:nvSpPr>
                  <p:cNvPr id="31" name="Rectangle 30">
                    <a:extLst>
                      <a:ext uri="{FF2B5EF4-FFF2-40B4-BE49-F238E27FC236}">
                        <a16:creationId xmlns:a16="http://schemas.microsoft.com/office/drawing/2014/main" id="{0F1ADA20-54CE-184C-B89C-E06E9A92D22E}"/>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FB4F1D4-C055-5B97-C4C3-635A1DA89B70}"/>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Rectangle 29">
                  <a:extLst>
                    <a:ext uri="{FF2B5EF4-FFF2-40B4-BE49-F238E27FC236}">
                      <a16:creationId xmlns:a16="http://schemas.microsoft.com/office/drawing/2014/main" id="{699DD2BD-B660-6F64-720C-6FA6584B797F}"/>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L - W</a:t>
                  </a:r>
                </a:p>
              </p:txBody>
            </p:sp>
          </p:grpSp>
          <p:pic>
            <p:nvPicPr>
              <p:cNvPr id="28" name="Graphic 27">
                <a:extLst>
                  <a:ext uri="{FF2B5EF4-FFF2-40B4-BE49-F238E27FC236}">
                    <a16:creationId xmlns:a16="http://schemas.microsoft.com/office/drawing/2014/main" id="{DBC7FA96-4079-3453-C728-4100CABF276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7877970" y="1183463"/>
                <a:ext cx="675754" cy="675753"/>
              </a:xfrm>
              <a:prstGeom prst="rect">
                <a:avLst/>
              </a:prstGeom>
            </p:spPr>
          </p:pic>
        </p:grpSp>
        <p:pic>
          <p:nvPicPr>
            <p:cNvPr id="26" name="Graphic 25">
              <a:extLst>
                <a:ext uri="{FF2B5EF4-FFF2-40B4-BE49-F238E27FC236}">
                  <a16:creationId xmlns:a16="http://schemas.microsoft.com/office/drawing/2014/main" id="{A7275183-0606-3BEE-F6CD-5F1240F34E1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3983997" y="1421514"/>
              <a:ext cx="750388" cy="756016"/>
            </a:xfrm>
            <a:prstGeom prst="rect">
              <a:avLst/>
            </a:prstGeom>
          </p:spPr>
        </p:pic>
      </p:grpSp>
      <p:grpSp>
        <p:nvGrpSpPr>
          <p:cNvPr id="33" name="Group 32">
            <a:extLst>
              <a:ext uri="{FF2B5EF4-FFF2-40B4-BE49-F238E27FC236}">
                <a16:creationId xmlns:a16="http://schemas.microsoft.com/office/drawing/2014/main" id="{559ED8C4-9268-8070-2B25-256FC5095A1B}"/>
              </a:ext>
            </a:extLst>
          </p:cNvPr>
          <p:cNvGrpSpPr/>
          <p:nvPr/>
        </p:nvGrpSpPr>
        <p:grpSpPr>
          <a:xfrm>
            <a:off x="2553256" y="3142582"/>
            <a:ext cx="3086020" cy="755504"/>
            <a:chOff x="3895693" y="1253393"/>
            <a:chExt cx="4400614" cy="1077336"/>
          </a:xfrm>
        </p:grpSpPr>
        <p:grpSp>
          <p:nvGrpSpPr>
            <p:cNvPr id="34" name="Group 33">
              <a:extLst>
                <a:ext uri="{FF2B5EF4-FFF2-40B4-BE49-F238E27FC236}">
                  <a16:creationId xmlns:a16="http://schemas.microsoft.com/office/drawing/2014/main" id="{AB50A1BF-7DCF-CE8E-110F-A6A52C33F28D}"/>
                </a:ext>
              </a:extLst>
            </p:cNvPr>
            <p:cNvGrpSpPr/>
            <p:nvPr/>
          </p:nvGrpSpPr>
          <p:grpSpPr>
            <a:xfrm>
              <a:off x="3895693" y="1253393"/>
              <a:ext cx="4400614" cy="1077336"/>
              <a:chOff x="4341308" y="1015342"/>
              <a:chExt cx="4400614" cy="1077336"/>
            </a:xfrm>
          </p:grpSpPr>
          <p:grpSp>
            <p:nvGrpSpPr>
              <p:cNvPr id="36" name="Group 35">
                <a:extLst>
                  <a:ext uri="{FF2B5EF4-FFF2-40B4-BE49-F238E27FC236}">
                    <a16:creationId xmlns:a16="http://schemas.microsoft.com/office/drawing/2014/main" id="{1C1AC297-028D-2E09-8580-C8ED165F124E}"/>
                  </a:ext>
                </a:extLst>
              </p:cNvPr>
              <p:cNvGrpSpPr/>
              <p:nvPr/>
            </p:nvGrpSpPr>
            <p:grpSpPr>
              <a:xfrm>
                <a:off x="4341308" y="1015342"/>
                <a:ext cx="4400614" cy="1077336"/>
                <a:chOff x="3932746" y="1828801"/>
                <a:chExt cx="4400614" cy="1077336"/>
              </a:xfrm>
            </p:grpSpPr>
            <p:grpSp>
              <p:nvGrpSpPr>
                <p:cNvPr id="38" name="Group 37">
                  <a:extLst>
                    <a:ext uri="{FF2B5EF4-FFF2-40B4-BE49-F238E27FC236}">
                      <a16:creationId xmlns:a16="http://schemas.microsoft.com/office/drawing/2014/main" id="{4310FB40-B210-72F3-74BD-EC570B108148}"/>
                    </a:ext>
                  </a:extLst>
                </p:cNvPr>
                <p:cNvGrpSpPr/>
                <p:nvPr/>
              </p:nvGrpSpPr>
              <p:grpSpPr>
                <a:xfrm>
                  <a:off x="3932746" y="1828801"/>
                  <a:ext cx="4400614" cy="1077336"/>
                  <a:chOff x="2079905" y="4737824"/>
                  <a:chExt cx="2574138" cy="626807"/>
                </a:xfrm>
              </p:grpSpPr>
              <p:sp>
                <p:nvSpPr>
                  <p:cNvPr id="40" name="Rectangle 39">
                    <a:extLst>
                      <a:ext uri="{FF2B5EF4-FFF2-40B4-BE49-F238E27FC236}">
                        <a16:creationId xmlns:a16="http://schemas.microsoft.com/office/drawing/2014/main" id="{D5D4DCE3-660A-80BE-6501-FD9C2A5AD154}"/>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D06244DF-3464-013C-ABB8-1CE93F5C328A}"/>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9" name="Rectangle 38">
                  <a:extLst>
                    <a:ext uri="{FF2B5EF4-FFF2-40B4-BE49-F238E27FC236}">
                      <a16:creationId xmlns:a16="http://schemas.microsoft.com/office/drawing/2014/main" id="{59D2264E-54E0-F1CC-10B9-6A20CAFD9A3F}"/>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37" name="Graphic 36">
                <a:extLst>
                  <a:ext uri="{FF2B5EF4-FFF2-40B4-BE49-F238E27FC236}">
                    <a16:creationId xmlns:a16="http://schemas.microsoft.com/office/drawing/2014/main" id="{6DF23ABF-9DAE-F346-95DD-CFC9351A8508}"/>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7940882" y="1183462"/>
                <a:ext cx="612841" cy="738664"/>
              </a:xfrm>
              <a:prstGeom prst="rect">
                <a:avLst/>
              </a:prstGeom>
            </p:spPr>
          </p:pic>
        </p:grpSp>
        <p:pic>
          <p:nvPicPr>
            <p:cNvPr id="35" name="Graphic 34">
              <a:extLst>
                <a:ext uri="{FF2B5EF4-FFF2-40B4-BE49-F238E27FC236}">
                  <a16:creationId xmlns:a16="http://schemas.microsoft.com/office/drawing/2014/main" id="{9019F041-425E-B2F3-E6F4-902FBF8EFB3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4007129" y="1461572"/>
              <a:ext cx="789566" cy="669934"/>
            </a:xfrm>
            <a:prstGeom prst="rect">
              <a:avLst/>
            </a:prstGeom>
          </p:spPr>
        </p:pic>
      </p:grpSp>
      <p:grpSp>
        <p:nvGrpSpPr>
          <p:cNvPr id="42" name="Group 41">
            <a:extLst>
              <a:ext uri="{FF2B5EF4-FFF2-40B4-BE49-F238E27FC236}">
                <a16:creationId xmlns:a16="http://schemas.microsoft.com/office/drawing/2014/main" id="{795FD506-75EB-6108-0BFD-A5A786C3C690}"/>
              </a:ext>
            </a:extLst>
          </p:cNvPr>
          <p:cNvGrpSpPr/>
          <p:nvPr/>
        </p:nvGrpSpPr>
        <p:grpSpPr>
          <a:xfrm>
            <a:off x="2524713" y="3952212"/>
            <a:ext cx="3086020" cy="755504"/>
            <a:chOff x="3895693" y="1253393"/>
            <a:chExt cx="4400614" cy="1077336"/>
          </a:xfrm>
        </p:grpSpPr>
        <p:grpSp>
          <p:nvGrpSpPr>
            <p:cNvPr id="43" name="Group 42">
              <a:extLst>
                <a:ext uri="{FF2B5EF4-FFF2-40B4-BE49-F238E27FC236}">
                  <a16:creationId xmlns:a16="http://schemas.microsoft.com/office/drawing/2014/main" id="{317AAB01-D878-1918-882C-B375384E74DB}"/>
                </a:ext>
              </a:extLst>
            </p:cNvPr>
            <p:cNvGrpSpPr/>
            <p:nvPr/>
          </p:nvGrpSpPr>
          <p:grpSpPr>
            <a:xfrm>
              <a:off x="3895693" y="1253393"/>
              <a:ext cx="4400614" cy="1077336"/>
              <a:chOff x="4341308" y="1015342"/>
              <a:chExt cx="4400614" cy="1077336"/>
            </a:xfrm>
          </p:grpSpPr>
          <p:grpSp>
            <p:nvGrpSpPr>
              <p:cNvPr id="45" name="Group 44">
                <a:extLst>
                  <a:ext uri="{FF2B5EF4-FFF2-40B4-BE49-F238E27FC236}">
                    <a16:creationId xmlns:a16="http://schemas.microsoft.com/office/drawing/2014/main" id="{E4DBA74F-E000-1C19-09DA-9918B75AFE20}"/>
                  </a:ext>
                </a:extLst>
              </p:cNvPr>
              <p:cNvGrpSpPr/>
              <p:nvPr/>
            </p:nvGrpSpPr>
            <p:grpSpPr>
              <a:xfrm>
                <a:off x="4341308" y="1015342"/>
                <a:ext cx="4400614" cy="1077336"/>
                <a:chOff x="3932746" y="1828801"/>
                <a:chExt cx="4400614" cy="1077336"/>
              </a:xfrm>
            </p:grpSpPr>
            <p:grpSp>
              <p:nvGrpSpPr>
                <p:cNvPr id="47" name="Group 46">
                  <a:extLst>
                    <a:ext uri="{FF2B5EF4-FFF2-40B4-BE49-F238E27FC236}">
                      <a16:creationId xmlns:a16="http://schemas.microsoft.com/office/drawing/2014/main" id="{54ABC881-32ED-3EED-8342-999DB79EC265}"/>
                    </a:ext>
                  </a:extLst>
                </p:cNvPr>
                <p:cNvGrpSpPr/>
                <p:nvPr/>
              </p:nvGrpSpPr>
              <p:grpSpPr>
                <a:xfrm>
                  <a:off x="3932746" y="1828801"/>
                  <a:ext cx="4400614" cy="1077336"/>
                  <a:chOff x="2079905" y="4737824"/>
                  <a:chExt cx="2574138" cy="626807"/>
                </a:xfrm>
              </p:grpSpPr>
              <p:sp>
                <p:nvSpPr>
                  <p:cNvPr id="50" name="Rectangle 49">
                    <a:extLst>
                      <a:ext uri="{FF2B5EF4-FFF2-40B4-BE49-F238E27FC236}">
                        <a16:creationId xmlns:a16="http://schemas.microsoft.com/office/drawing/2014/main" id="{3AFB0B1C-FB47-C566-5E77-D46AFF809F2F}"/>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53A38BA-15C4-61FB-B915-264E0A6F932D}"/>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BCB80870-8694-67C7-19D2-0DD7D886DE0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46" name="Graphic 45">
                <a:extLst>
                  <a:ext uri="{FF2B5EF4-FFF2-40B4-BE49-F238E27FC236}">
                    <a16:creationId xmlns:a16="http://schemas.microsoft.com/office/drawing/2014/main" id="{E8B93532-F879-92CE-C227-E6751904551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7949068" y="1183463"/>
                <a:ext cx="596466" cy="738664"/>
              </a:xfrm>
              <a:prstGeom prst="rect">
                <a:avLst/>
              </a:prstGeom>
            </p:spPr>
          </p:pic>
        </p:grpSp>
        <p:pic>
          <p:nvPicPr>
            <p:cNvPr id="44" name="Graphic 43">
              <a:extLst>
                <a:ext uri="{FF2B5EF4-FFF2-40B4-BE49-F238E27FC236}">
                  <a16:creationId xmlns:a16="http://schemas.microsoft.com/office/drawing/2014/main" id="{BBF5B102-7FE4-A3F9-D224-008B14C9B6ED}"/>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4197306" y="1421514"/>
              <a:ext cx="367385" cy="756016"/>
            </a:xfrm>
            <a:prstGeom prst="rect">
              <a:avLst/>
            </a:prstGeom>
          </p:spPr>
        </p:pic>
      </p:grpSp>
      <p:grpSp>
        <p:nvGrpSpPr>
          <p:cNvPr id="52" name="Group 51">
            <a:extLst>
              <a:ext uri="{FF2B5EF4-FFF2-40B4-BE49-F238E27FC236}">
                <a16:creationId xmlns:a16="http://schemas.microsoft.com/office/drawing/2014/main" id="{D7D41B57-CC98-C8B2-FC26-C53CA6E101E9}"/>
              </a:ext>
            </a:extLst>
          </p:cNvPr>
          <p:cNvGrpSpPr/>
          <p:nvPr/>
        </p:nvGrpSpPr>
        <p:grpSpPr>
          <a:xfrm>
            <a:off x="2524713" y="4761812"/>
            <a:ext cx="3086020" cy="755504"/>
            <a:chOff x="3895693" y="1253393"/>
            <a:chExt cx="4400614" cy="1077336"/>
          </a:xfrm>
        </p:grpSpPr>
        <p:grpSp>
          <p:nvGrpSpPr>
            <p:cNvPr id="53" name="Group 52">
              <a:extLst>
                <a:ext uri="{FF2B5EF4-FFF2-40B4-BE49-F238E27FC236}">
                  <a16:creationId xmlns:a16="http://schemas.microsoft.com/office/drawing/2014/main" id="{B1F2986D-3839-B6A4-AF40-1687429941EF}"/>
                </a:ext>
              </a:extLst>
            </p:cNvPr>
            <p:cNvGrpSpPr/>
            <p:nvPr/>
          </p:nvGrpSpPr>
          <p:grpSpPr>
            <a:xfrm>
              <a:off x="3895693" y="1253393"/>
              <a:ext cx="4400614" cy="1077336"/>
              <a:chOff x="4341308" y="1015342"/>
              <a:chExt cx="4400614" cy="1077336"/>
            </a:xfrm>
          </p:grpSpPr>
          <p:grpSp>
            <p:nvGrpSpPr>
              <p:cNvPr id="55" name="Group 54">
                <a:extLst>
                  <a:ext uri="{FF2B5EF4-FFF2-40B4-BE49-F238E27FC236}">
                    <a16:creationId xmlns:a16="http://schemas.microsoft.com/office/drawing/2014/main" id="{0FF53A8C-1365-4ED5-883B-8CBB62DB0074}"/>
                  </a:ext>
                </a:extLst>
              </p:cNvPr>
              <p:cNvGrpSpPr/>
              <p:nvPr/>
            </p:nvGrpSpPr>
            <p:grpSpPr>
              <a:xfrm>
                <a:off x="4341308" y="1015342"/>
                <a:ext cx="4400614" cy="1077336"/>
                <a:chOff x="3932746" y="1828801"/>
                <a:chExt cx="4400614" cy="1077336"/>
              </a:xfrm>
            </p:grpSpPr>
            <p:grpSp>
              <p:nvGrpSpPr>
                <p:cNvPr id="58" name="Group 57">
                  <a:extLst>
                    <a:ext uri="{FF2B5EF4-FFF2-40B4-BE49-F238E27FC236}">
                      <a16:creationId xmlns:a16="http://schemas.microsoft.com/office/drawing/2014/main" id="{249BEE91-EC61-420F-45B2-DE64BC695920}"/>
                    </a:ext>
                  </a:extLst>
                </p:cNvPr>
                <p:cNvGrpSpPr/>
                <p:nvPr/>
              </p:nvGrpSpPr>
              <p:grpSpPr>
                <a:xfrm>
                  <a:off x="3932746" y="1828801"/>
                  <a:ext cx="4400614" cy="1077336"/>
                  <a:chOff x="2079905" y="4737824"/>
                  <a:chExt cx="2574138" cy="626807"/>
                </a:xfrm>
              </p:grpSpPr>
              <p:sp>
                <p:nvSpPr>
                  <p:cNvPr id="61" name="Rectangle 60">
                    <a:extLst>
                      <a:ext uri="{FF2B5EF4-FFF2-40B4-BE49-F238E27FC236}">
                        <a16:creationId xmlns:a16="http://schemas.microsoft.com/office/drawing/2014/main" id="{88101CA6-A0F7-C7BB-AC05-605C0AE5A596}"/>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0D45963E-76A4-39DF-9769-8FDABA96BDB8}"/>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9" name="Rectangle 58">
                  <a:extLst>
                    <a:ext uri="{FF2B5EF4-FFF2-40B4-BE49-F238E27FC236}">
                      <a16:creationId xmlns:a16="http://schemas.microsoft.com/office/drawing/2014/main" id="{C9034B2E-D2F7-9C42-64B8-4F1AD0A77EAB}"/>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W - L</a:t>
                  </a:r>
                </a:p>
              </p:txBody>
            </p:sp>
          </p:grpSp>
          <p:pic>
            <p:nvPicPr>
              <p:cNvPr id="56" name="Graphic 55">
                <a:extLst>
                  <a:ext uri="{FF2B5EF4-FFF2-40B4-BE49-F238E27FC236}">
                    <a16:creationId xmlns:a16="http://schemas.microsoft.com/office/drawing/2014/main" id="{273F57B9-7506-D48E-9A1E-E690FEE62AF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rcRect/>
              <a:stretch/>
            </p:blipFill>
            <p:spPr>
              <a:xfrm>
                <a:off x="7940881" y="1200272"/>
                <a:ext cx="612841" cy="705043"/>
              </a:xfrm>
              <a:prstGeom prst="rect">
                <a:avLst/>
              </a:prstGeom>
            </p:spPr>
          </p:pic>
        </p:grpSp>
        <p:pic>
          <p:nvPicPr>
            <p:cNvPr id="54" name="Graphic 53">
              <a:extLst>
                <a:ext uri="{FF2B5EF4-FFF2-40B4-BE49-F238E27FC236}">
                  <a16:creationId xmlns:a16="http://schemas.microsoft.com/office/drawing/2014/main" id="{3B476507-03EB-09C4-AAB5-0279A603F0C8}"/>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rcRect/>
            <a:stretch/>
          </p:blipFill>
          <p:spPr>
            <a:xfrm>
              <a:off x="4096372" y="1426721"/>
              <a:ext cx="541623" cy="733456"/>
            </a:xfrm>
            <a:prstGeom prst="rect">
              <a:avLst/>
            </a:prstGeom>
          </p:spPr>
        </p:pic>
      </p:grpSp>
      <p:grpSp>
        <p:nvGrpSpPr>
          <p:cNvPr id="63" name="Group 62">
            <a:extLst>
              <a:ext uri="{FF2B5EF4-FFF2-40B4-BE49-F238E27FC236}">
                <a16:creationId xmlns:a16="http://schemas.microsoft.com/office/drawing/2014/main" id="{D98FEB2E-52BC-A09A-5D62-D7B9272CD3D4}"/>
              </a:ext>
            </a:extLst>
          </p:cNvPr>
          <p:cNvGrpSpPr/>
          <p:nvPr/>
        </p:nvGrpSpPr>
        <p:grpSpPr>
          <a:xfrm>
            <a:off x="6408414" y="1518788"/>
            <a:ext cx="3086020" cy="755504"/>
            <a:chOff x="3895693" y="1253393"/>
            <a:chExt cx="4400614" cy="1077336"/>
          </a:xfrm>
        </p:grpSpPr>
        <p:grpSp>
          <p:nvGrpSpPr>
            <p:cNvPr id="64" name="Group 63">
              <a:extLst>
                <a:ext uri="{FF2B5EF4-FFF2-40B4-BE49-F238E27FC236}">
                  <a16:creationId xmlns:a16="http://schemas.microsoft.com/office/drawing/2014/main" id="{503E98DA-6E7C-11FD-119C-9DCFC07885FE}"/>
                </a:ext>
              </a:extLst>
            </p:cNvPr>
            <p:cNvGrpSpPr/>
            <p:nvPr/>
          </p:nvGrpSpPr>
          <p:grpSpPr>
            <a:xfrm>
              <a:off x="3895693" y="1253393"/>
              <a:ext cx="4400614" cy="1077336"/>
              <a:chOff x="4341308" y="1015342"/>
              <a:chExt cx="4400614" cy="1077336"/>
            </a:xfrm>
          </p:grpSpPr>
          <p:grpSp>
            <p:nvGrpSpPr>
              <p:cNvPr id="66" name="Group 65">
                <a:extLst>
                  <a:ext uri="{FF2B5EF4-FFF2-40B4-BE49-F238E27FC236}">
                    <a16:creationId xmlns:a16="http://schemas.microsoft.com/office/drawing/2014/main" id="{44432F9C-9ACA-7A87-5E82-15840F41BC73}"/>
                  </a:ext>
                </a:extLst>
              </p:cNvPr>
              <p:cNvGrpSpPr/>
              <p:nvPr/>
            </p:nvGrpSpPr>
            <p:grpSpPr>
              <a:xfrm>
                <a:off x="4341308" y="1015342"/>
                <a:ext cx="4400614" cy="1077336"/>
                <a:chOff x="3932746" y="1828801"/>
                <a:chExt cx="4400614" cy="1077336"/>
              </a:xfrm>
            </p:grpSpPr>
            <p:grpSp>
              <p:nvGrpSpPr>
                <p:cNvPr id="68" name="Group 67">
                  <a:extLst>
                    <a:ext uri="{FF2B5EF4-FFF2-40B4-BE49-F238E27FC236}">
                      <a16:creationId xmlns:a16="http://schemas.microsoft.com/office/drawing/2014/main" id="{A6AB464A-1032-0179-100C-A438BF0502EC}"/>
                    </a:ext>
                  </a:extLst>
                </p:cNvPr>
                <p:cNvGrpSpPr/>
                <p:nvPr/>
              </p:nvGrpSpPr>
              <p:grpSpPr>
                <a:xfrm>
                  <a:off x="3932746" y="1828801"/>
                  <a:ext cx="4400614" cy="1077336"/>
                  <a:chOff x="2079905" y="4737824"/>
                  <a:chExt cx="2574138" cy="626807"/>
                </a:xfrm>
              </p:grpSpPr>
              <p:sp>
                <p:nvSpPr>
                  <p:cNvPr id="70" name="Rectangle 69">
                    <a:extLst>
                      <a:ext uri="{FF2B5EF4-FFF2-40B4-BE49-F238E27FC236}">
                        <a16:creationId xmlns:a16="http://schemas.microsoft.com/office/drawing/2014/main" id="{F89449E7-0A46-9463-2F93-096D7642CF16}"/>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32BDC087-BABD-19E5-FD6A-6FE4E9919B87}"/>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9" name="Rectangle 68">
                  <a:extLst>
                    <a:ext uri="{FF2B5EF4-FFF2-40B4-BE49-F238E27FC236}">
                      <a16:creationId xmlns:a16="http://schemas.microsoft.com/office/drawing/2014/main" id="{873628E6-1861-1445-C08F-324D25491729}"/>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67" name="Graphic 66">
                <a:extLst>
                  <a:ext uri="{FF2B5EF4-FFF2-40B4-BE49-F238E27FC236}">
                    <a16:creationId xmlns:a16="http://schemas.microsoft.com/office/drawing/2014/main" id="{692A6D9D-BFE4-E908-30B0-1E34FB245503}"/>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p:blipFill>
            <p:spPr>
              <a:xfrm>
                <a:off x="7860601" y="1166094"/>
                <a:ext cx="693121" cy="693121"/>
              </a:xfrm>
              <a:prstGeom prst="rect">
                <a:avLst/>
              </a:prstGeom>
            </p:spPr>
          </p:pic>
        </p:grpSp>
        <p:pic>
          <p:nvPicPr>
            <p:cNvPr id="65" name="Graphic 64">
              <a:extLst>
                <a:ext uri="{FF2B5EF4-FFF2-40B4-BE49-F238E27FC236}">
                  <a16:creationId xmlns:a16="http://schemas.microsoft.com/office/drawing/2014/main" id="{A0EF22CA-7661-FDCB-0677-11D4CA47C82B}"/>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a:stretch/>
          </p:blipFill>
          <p:spPr>
            <a:xfrm>
              <a:off x="4100805" y="1476913"/>
              <a:ext cx="602214" cy="669934"/>
            </a:xfrm>
            <a:prstGeom prst="rect">
              <a:avLst/>
            </a:prstGeom>
          </p:spPr>
        </p:pic>
      </p:grpSp>
      <p:grpSp>
        <p:nvGrpSpPr>
          <p:cNvPr id="72" name="Group 71">
            <a:extLst>
              <a:ext uri="{FF2B5EF4-FFF2-40B4-BE49-F238E27FC236}">
                <a16:creationId xmlns:a16="http://schemas.microsoft.com/office/drawing/2014/main" id="{680EFB14-942A-04A0-0D35-87184C0C4CF2}"/>
              </a:ext>
            </a:extLst>
          </p:cNvPr>
          <p:cNvGrpSpPr/>
          <p:nvPr/>
        </p:nvGrpSpPr>
        <p:grpSpPr>
          <a:xfrm>
            <a:off x="6408414" y="2332953"/>
            <a:ext cx="3086020" cy="755504"/>
            <a:chOff x="3895693" y="1253393"/>
            <a:chExt cx="4400614" cy="1077336"/>
          </a:xfrm>
        </p:grpSpPr>
        <p:grpSp>
          <p:nvGrpSpPr>
            <p:cNvPr id="73" name="Group 72">
              <a:extLst>
                <a:ext uri="{FF2B5EF4-FFF2-40B4-BE49-F238E27FC236}">
                  <a16:creationId xmlns:a16="http://schemas.microsoft.com/office/drawing/2014/main" id="{9906D3E7-3A2D-0E66-DA2A-693CF9D8E579}"/>
                </a:ext>
              </a:extLst>
            </p:cNvPr>
            <p:cNvGrpSpPr/>
            <p:nvPr/>
          </p:nvGrpSpPr>
          <p:grpSpPr>
            <a:xfrm>
              <a:off x="3895693" y="1253393"/>
              <a:ext cx="4400614" cy="1077336"/>
              <a:chOff x="4341308" y="1015342"/>
              <a:chExt cx="4400614" cy="1077336"/>
            </a:xfrm>
          </p:grpSpPr>
          <p:grpSp>
            <p:nvGrpSpPr>
              <p:cNvPr id="75" name="Group 74">
                <a:extLst>
                  <a:ext uri="{FF2B5EF4-FFF2-40B4-BE49-F238E27FC236}">
                    <a16:creationId xmlns:a16="http://schemas.microsoft.com/office/drawing/2014/main" id="{39FFB10D-4A1F-C97E-BAE8-BEBE70DE5EB4}"/>
                  </a:ext>
                </a:extLst>
              </p:cNvPr>
              <p:cNvGrpSpPr/>
              <p:nvPr/>
            </p:nvGrpSpPr>
            <p:grpSpPr>
              <a:xfrm>
                <a:off x="4341308" y="1015342"/>
                <a:ext cx="4400614" cy="1077336"/>
                <a:chOff x="3932746" y="1828801"/>
                <a:chExt cx="4400614" cy="1077336"/>
              </a:xfrm>
            </p:grpSpPr>
            <p:grpSp>
              <p:nvGrpSpPr>
                <p:cNvPr id="77" name="Group 76">
                  <a:extLst>
                    <a:ext uri="{FF2B5EF4-FFF2-40B4-BE49-F238E27FC236}">
                      <a16:creationId xmlns:a16="http://schemas.microsoft.com/office/drawing/2014/main" id="{A19F1F7D-F884-7155-DBB4-3EE0F882FFCA}"/>
                    </a:ext>
                  </a:extLst>
                </p:cNvPr>
                <p:cNvGrpSpPr/>
                <p:nvPr/>
              </p:nvGrpSpPr>
              <p:grpSpPr>
                <a:xfrm>
                  <a:off x="3932746" y="1828801"/>
                  <a:ext cx="4400614" cy="1077336"/>
                  <a:chOff x="2079905" y="4737824"/>
                  <a:chExt cx="2574138" cy="626807"/>
                </a:xfrm>
              </p:grpSpPr>
              <p:sp>
                <p:nvSpPr>
                  <p:cNvPr id="79" name="Rectangle 78">
                    <a:extLst>
                      <a:ext uri="{FF2B5EF4-FFF2-40B4-BE49-F238E27FC236}">
                        <a16:creationId xmlns:a16="http://schemas.microsoft.com/office/drawing/2014/main" id="{AE6F5A82-5F91-BE0E-F81B-0A75D065ADB3}"/>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C35FC1EB-5E7C-EF3A-F0E0-4AB62F734594}"/>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a:extLst>
                    <a:ext uri="{FF2B5EF4-FFF2-40B4-BE49-F238E27FC236}">
                      <a16:creationId xmlns:a16="http://schemas.microsoft.com/office/drawing/2014/main" id="{F7E09B13-B3A9-4F75-1034-9DD2C9F53C13}"/>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L - W</a:t>
                  </a:r>
                </a:p>
              </p:txBody>
            </p:sp>
          </p:grpSp>
          <p:pic>
            <p:nvPicPr>
              <p:cNvPr id="76" name="Graphic 75">
                <a:extLst>
                  <a:ext uri="{FF2B5EF4-FFF2-40B4-BE49-F238E27FC236}">
                    <a16:creationId xmlns:a16="http://schemas.microsoft.com/office/drawing/2014/main" id="{CB745ABD-16D0-5B88-4399-51734381BE20}"/>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a:stretch/>
            </p:blipFill>
            <p:spPr>
              <a:xfrm>
                <a:off x="7940881" y="1239200"/>
                <a:ext cx="612841" cy="627189"/>
              </a:xfrm>
              <a:prstGeom prst="rect">
                <a:avLst/>
              </a:prstGeom>
            </p:spPr>
          </p:pic>
        </p:grpSp>
        <p:pic>
          <p:nvPicPr>
            <p:cNvPr id="74" name="Graphic 73">
              <a:extLst>
                <a:ext uri="{FF2B5EF4-FFF2-40B4-BE49-F238E27FC236}">
                  <a16:creationId xmlns:a16="http://schemas.microsoft.com/office/drawing/2014/main" id="{A660EBAE-444E-0315-9E27-C2DF83D34F2D}"/>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rcRect/>
            <a:stretch/>
          </p:blipFill>
          <p:spPr>
            <a:xfrm>
              <a:off x="4147114" y="1507594"/>
              <a:ext cx="509597" cy="669934"/>
            </a:xfrm>
            <a:prstGeom prst="rect">
              <a:avLst/>
            </a:prstGeom>
          </p:spPr>
        </p:pic>
      </p:grpSp>
      <p:grpSp>
        <p:nvGrpSpPr>
          <p:cNvPr id="81" name="Group 80">
            <a:extLst>
              <a:ext uri="{FF2B5EF4-FFF2-40B4-BE49-F238E27FC236}">
                <a16:creationId xmlns:a16="http://schemas.microsoft.com/office/drawing/2014/main" id="{4D05FD94-593B-0E9D-9EEF-10FB285D056B}"/>
              </a:ext>
            </a:extLst>
          </p:cNvPr>
          <p:cNvGrpSpPr/>
          <p:nvPr/>
        </p:nvGrpSpPr>
        <p:grpSpPr>
          <a:xfrm>
            <a:off x="6408414" y="3144288"/>
            <a:ext cx="3086020" cy="755504"/>
            <a:chOff x="3895693" y="1253393"/>
            <a:chExt cx="4400614" cy="1077336"/>
          </a:xfrm>
        </p:grpSpPr>
        <p:grpSp>
          <p:nvGrpSpPr>
            <p:cNvPr id="82" name="Group 81">
              <a:extLst>
                <a:ext uri="{FF2B5EF4-FFF2-40B4-BE49-F238E27FC236}">
                  <a16:creationId xmlns:a16="http://schemas.microsoft.com/office/drawing/2014/main" id="{6FF2A1B6-5C07-C212-EEEB-AE9B13C43885}"/>
                </a:ext>
              </a:extLst>
            </p:cNvPr>
            <p:cNvGrpSpPr/>
            <p:nvPr/>
          </p:nvGrpSpPr>
          <p:grpSpPr>
            <a:xfrm>
              <a:off x="3895693" y="1253393"/>
              <a:ext cx="4400614" cy="1077336"/>
              <a:chOff x="4341308" y="1015342"/>
              <a:chExt cx="4400614" cy="1077336"/>
            </a:xfrm>
          </p:grpSpPr>
          <p:grpSp>
            <p:nvGrpSpPr>
              <p:cNvPr id="85" name="Group 84">
                <a:extLst>
                  <a:ext uri="{FF2B5EF4-FFF2-40B4-BE49-F238E27FC236}">
                    <a16:creationId xmlns:a16="http://schemas.microsoft.com/office/drawing/2014/main" id="{12772A00-AB9D-B6DF-5BB1-2FE09D12B07A}"/>
                  </a:ext>
                </a:extLst>
              </p:cNvPr>
              <p:cNvGrpSpPr/>
              <p:nvPr/>
            </p:nvGrpSpPr>
            <p:grpSpPr>
              <a:xfrm>
                <a:off x="4341308" y="1015342"/>
                <a:ext cx="4400614" cy="1077336"/>
                <a:chOff x="3932746" y="1828801"/>
                <a:chExt cx="4400614" cy="1077336"/>
              </a:xfrm>
            </p:grpSpPr>
            <p:grpSp>
              <p:nvGrpSpPr>
                <p:cNvPr id="88" name="Group 87">
                  <a:extLst>
                    <a:ext uri="{FF2B5EF4-FFF2-40B4-BE49-F238E27FC236}">
                      <a16:creationId xmlns:a16="http://schemas.microsoft.com/office/drawing/2014/main" id="{D8EA35FF-00C8-4F97-2A5C-66DD75A72C4B}"/>
                    </a:ext>
                  </a:extLst>
                </p:cNvPr>
                <p:cNvGrpSpPr/>
                <p:nvPr/>
              </p:nvGrpSpPr>
              <p:grpSpPr>
                <a:xfrm>
                  <a:off x="3932746" y="1828801"/>
                  <a:ext cx="4400614" cy="1077336"/>
                  <a:chOff x="2079905" y="4737824"/>
                  <a:chExt cx="2574138" cy="626807"/>
                </a:xfrm>
              </p:grpSpPr>
              <p:sp>
                <p:nvSpPr>
                  <p:cNvPr id="90" name="Rectangle 89">
                    <a:extLst>
                      <a:ext uri="{FF2B5EF4-FFF2-40B4-BE49-F238E27FC236}">
                        <a16:creationId xmlns:a16="http://schemas.microsoft.com/office/drawing/2014/main" id="{582B9028-5F17-A4D4-B179-AD4DAF53AC89}"/>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Rectangle 90">
                    <a:extLst>
                      <a:ext uri="{FF2B5EF4-FFF2-40B4-BE49-F238E27FC236}">
                        <a16:creationId xmlns:a16="http://schemas.microsoft.com/office/drawing/2014/main" id="{787C15F5-206C-92EE-8045-65699B06E9CF}"/>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9" name="Rectangle 88">
                  <a:extLst>
                    <a:ext uri="{FF2B5EF4-FFF2-40B4-BE49-F238E27FC236}">
                      <a16:creationId xmlns:a16="http://schemas.microsoft.com/office/drawing/2014/main" id="{EDDE2AA8-88E4-AEDE-1895-26C1BF7DC805}"/>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87" name="Graphic 86">
                <a:extLst>
                  <a:ext uri="{FF2B5EF4-FFF2-40B4-BE49-F238E27FC236}">
                    <a16:creationId xmlns:a16="http://schemas.microsoft.com/office/drawing/2014/main" id="{5DB114B0-C5B3-EC86-4EE1-B0CD1C626E86}"/>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rcRect/>
              <a:stretch/>
            </p:blipFill>
            <p:spPr>
              <a:xfrm>
                <a:off x="7775513" y="1081006"/>
                <a:ext cx="925707" cy="925707"/>
              </a:xfrm>
              <a:prstGeom prst="rect">
                <a:avLst/>
              </a:prstGeom>
            </p:spPr>
          </p:pic>
        </p:grpSp>
        <p:pic>
          <p:nvPicPr>
            <p:cNvPr id="84" name="Graphic 83">
              <a:extLst>
                <a:ext uri="{FF2B5EF4-FFF2-40B4-BE49-F238E27FC236}">
                  <a16:creationId xmlns:a16="http://schemas.microsoft.com/office/drawing/2014/main" id="{7AEC743A-FB5A-C07F-443F-B2A63FE7B3C3}"/>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rcRect/>
            <a:stretch/>
          </p:blipFill>
          <p:spPr>
            <a:xfrm>
              <a:off x="3943824" y="1319057"/>
              <a:ext cx="902749" cy="902749"/>
            </a:xfrm>
            <a:prstGeom prst="rect">
              <a:avLst/>
            </a:prstGeom>
          </p:spPr>
        </p:pic>
      </p:grpSp>
      <p:grpSp>
        <p:nvGrpSpPr>
          <p:cNvPr id="92" name="Group 91">
            <a:extLst>
              <a:ext uri="{FF2B5EF4-FFF2-40B4-BE49-F238E27FC236}">
                <a16:creationId xmlns:a16="http://schemas.microsoft.com/office/drawing/2014/main" id="{BDBF740E-1682-12C7-AF69-6A16F5D5C3AF}"/>
              </a:ext>
            </a:extLst>
          </p:cNvPr>
          <p:cNvGrpSpPr/>
          <p:nvPr/>
        </p:nvGrpSpPr>
        <p:grpSpPr>
          <a:xfrm>
            <a:off x="6379871" y="3953918"/>
            <a:ext cx="3086020" cy="755504"/>
            <a:chOff x="3895693" y="1253393"/>
            <a:chExt cx="4400614" cy="1077336"/>
          </a:xfrm>
        </p:grpSpPr>
        <p:grpSp>
          <p:nvGrpSpPr>
            <p:cNvPr id="93" name="Group 92">
              <a:extLst>
                <a:ext uri="{FF2B5EF4-FFF2-40B4-BE49-F238E27FC236}">
                  <a16:creationId xmlns:a16="http://schemas.microsoft.com/office/drawing/2014/main" id="{9B393BD5-026D-2481-2098-320B03C77B34}"/>
                </a:ext>
              </a:extLst>
            </p:cNvPr>
            <p:cNvGrpSpPr/>
            <p:nvPr/>
          </p:nvGrpSpPr>
          <p:grpSpPr>
            <a:xfrm>
              <a:off x="3895693" y="1253393"/>
              <a:ext cx="4400614" cy="1077336"/>
              <a:chOff x="4341308" y="1015342"/>
              <a:chExt cx="4400614" cy="1077336"/>
            </a:xfrm>
          </p:grpSpPr>
          <p:grpSp>
            <p:nvGrpSpPr>
              <p:cNvPr id="95" name="Group 94">
                <a:extLst>
                  <a:ext uri="{FF2B5EF4-FFF2-40B4-BE49-F238E27FC236}">
                    <a16:creationId xmlns:a16="http://schemas.microsoft.com/office/drawing/2014/main" id="{0079A3DB-5B17-FB5C-7099-3DC860F4F8F0}"/>
                  </a:ext>
                </a:extLst>
              </p:cNvPr>
              <p:cNvGrpSpPr/>
              <p:nvPr/>
            </p:nvGrpSpPr>
            <p:grpSpPr>
              <a:xfrm>
                <a:off x="4341308" y="1015342"/>
                <a:ext cx="4400614" cy="1077336"/>
                <a:chOff x="3932746" y="1828801"/>
                <a:chExt cx="4400614" cy="1077336"/>
              </a:xfrm>
            </p:grpSpPr>
            <p:grpSp>
              <p:nvGrpSpPr>
                <p:cNvPr id="97" name="Group 96">
                  <a:extLst>
                    <a:ext uri="{FF2B5EF4-FFF2-40B4-BE49-F238E27FC236}">
                      <a16:creationId xmlns:a16="http://schemas.microsoft.com/office/drawing/2014/main" id="{D975EC19-A4D6-1E4A-0508-C915401E1D2A}"/>
                    </a:ext>
                  </a:extLst>
                </p:cNvPr>
                <p:cNvGrpSpPr/>
                <p:nvPr/>
              </p:nvGrpSpPr>
              <p:grpSpPr>
                <a:xfrm>
                  <a:off x="3932746" y="1828801"/>
                  <a:ext cx="4400614" cy="1077336"/>
                  <a:chOff x="2079905" y="4737824"/>
                  <a:chExt cx="2574138" cy="626807"/>
                </a:xfrm>
              </p:grpSpPr>
              <p:sp>
                <p:nvSpPr>
                  <p:cNvPr id="99" name="Rectangle 98">
                    <a:extLst>
                      <a:ext uri="{FF2B5EF4-FFF2-40B4-BE49-F238E27FC236}">
                        <a16:creationId xmlns:a16="http://schemas.microsoft.com/office/drawing/2014/main" id="{574B3418-4EEF-67FA-DB12-50712FFB3335}"/>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1BC9C66A-8CFB-01AB-A79C-CF390CABE6A4}"/>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8" name="Rectangle 97">
                  <a:extLst>
                    <a:ext uri="{FF2B5EF4-FFF2-40B4-BE49-F238E27FC236}">
                      <a16:creationId xmlns:a16="http://schemas.microsoft.com/office/drawing/2014/main" id="{7F84A8A0-FD2D-1FFD-46DB-5DF64072BF7C}"/>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96" name="Graphic 95">
                <a:extLst>
                  <a:ext uri="{FF2B5EF4-FFF2-40B4-BE49-F238E27FC236}">
                    <a16:creationId xmlns:a16="http://schemas.microsoft.com/office/drawing/2014/main" id="{D7774BCE-032C-3B9C-C216-2DA08D15B950}"/>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7986213" y="1183463"/>
                <a:ext cx="522175" cy="738664"/>
              </a:xfrm>
              <a:prstGeom prst="rect">
                <a:avLst/>
              </a:prstGeom>
            </p:spPr>
          </p:pic>
        </p:grpSp>
        <p:pic>
          <p:nvPicPr>
            <p:cNvPr id="94" name="Graphic 93">
              <a:extLst>
                <a:ext uri="{FF2B5EF4-FFF2-40B4-BE49-F238E27FC236}">
                  <a16:creationId xmlns:a16="http://schemas.microsoft.com/office/drawing/2014/main" id="{1A60CA5C-D332-C1E5-D29E-CF9C95AF3621}"/>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p:blipFill>
          <p:spPr>
            <a:xfrm>
              <a:off x="4066945" y="1461572"/>
              <a:ext cx="669934" cy="669934"/>
            </a:xfrm>
            <a:prstGeom prst="rect">
              <a:avLst/>
            </a:prstGeom>
          </p:spPr>
        </p:pic>
      </p:grpSp>
      <p:grpSp>
        <p:nvGrpSpPr>
          <p:cNvPr id="101" name="Group 100">
            <a:extLst>
              <a:ext uri="{FF2B5EF4-FFF2-40B4-BE49-F238E27FC236}">
                <a16:creationId xmlns:a16="http://schemas.microsoft.com/office/drawing/2014/main" id="{0096147D-0E71-02BE-67A2-7AE77681DFAA}"/>
              </a:ext>
            </a:extLst>
          </p:cNvPr>
          <p:cNvGrpSpPr/>
          <p:nvPr/>
        </p:nvGrpSpPr>
        <p:grpSpPr>
          <a:xfrm>
            <a:off x="6379871" y="4763518"/>
            <a:ext cx="3086020" cy="755504"/>
            <a:chOff x="3895693" y="1253393"/>
            <a:chExt cx="4400614" cy="1077336"/>
          </a:xfrm>
        </p:grpSpPr>
        <p:grpSp>
          <p:nvGrpSpPr>
            <p:cNvPr id="102" name="Group 101">
              <a:extLst>
                <a:ext uri="{FF2B5EF4-FFF2-40B4-BE49-F238E27FC236}">
                  <a16:creationId xmlns:a16="http://schemas.microsoft.com/office/drawing/2014/main" id="{42F1EE04-A51B-4B1A-AEEF-B26EFD33BFD7}"/>
                </a:ext>
              </a:extLst>
            </p:cNvPr>
            <p:cNvGrpSpPr/>
            <p:nvPr/>
          </p:nvGrpSpPr>
          <p:grpSpPr>
            <a:xfrm>
              <a:off x="3895693" y="1253393"/>
              <a:ext cx="4400614" cy="1077336"/>
              <a:chOff x="4341308" y="1015342"/>
              <a:chExt cx="4400614" cy="1077336"/>
            </a:xfrm>
          </p:grpSpPr>
          <p:grpSp>
            <p:nvGrpSpPr>
              <p:cNvPr id="104" name="Group 103">
                <a:extLst>
                  <a:ext uri="{FF2B5EF4-FFF2-40B4-BE49-F238E27FC236}">
                    <a16:creationId xmlns:a16="http://schemas.microsoft.com/office/drawing/2014/main" id="{059B29D0-4163-0C76-B9D8-0CE90D750F94}"/>
                  </a:ext>
                </a:extLst>
              </p:cNvPr>
              <p:cNvGrpSpPr/>
              <p:nvPr/>
            </p:nvGrpSpPr>
            <p:grpSpPr>
              <a:xfrm>
                <a:off x="4341308" y="1015342"/>
                <a:ext cx="4400614" cy="1077336"/>
                <a:chOff x="3932746" y="1828801"/>
                <a:chExt cx="4400614" cy="1077336"/>
              </a:xfrm>
            </p:grpSpPr>
            <p:grpSp>
              <p:nvGrpSpPr>
                <p:cNvPr id="106" name="Group 105">
                  <a:extLst>
                    <a:ext uri="{FF2B5EF4-FFF2-40B4-BE49-F238E27FC236}">
                      <a16:creationId xmlns:a16="http://schemas.microsoft.com/office/drawing/2014/main" id="{EE0D0F03-FAC4-A39F-4173-C6401CBEA444}"/>
                    </a:ext>
                  </a:extLst>
                </p:cNvPr>
                <p:cNvGrpSpPr/>
                <p:nvPr/>
              </p:nvGrpSpPr>
              <p:grpSpPr>
                <a:xfrm>
                  <a:off x="3932746" y="1828801"/>
                  <a:ext cx="4400614" cy="1077336"/>
                  <a:chOff x="2079905" y="4737824"/>
                  <a:chExt cx="2574138" cy="626807"/>
                </a:xfrm>
              </p:grpSpPr>
              <p:sp>
                <p:nvSpPr>
                  <p:cNvPr id="108" name="Rectangle 107">
                    <a:extLst>
                      <a:ext uri="{FF2B5EF4-FFF2-40B4-BE49-F238E27FC236}">
                        <a16:creationId xmlns:a16="http://schemas.microsoft.com/office/drawing/2014/main" id="{737FD6AF-E0B5-2E1A-EE37-BFAEB6003BD7}"/>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46C1875A-EE46-0FE1-97BC-5CFE7B6CF47E}"/>
                      </a:ext>
                    </a:extLst>
                  </p:cNvPr>
                  <p:cNvSpPr/>
                  <p:nvPr/>
                </p:nvSpPr>
                <p:spPr>
                  <a:xfrm>
                    <a:off x="4061815"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7" name="Rectangle 106">
                  <a:extLst>
                    <a:ext uri="{FF2B5EF4-FFF2-40B4-BE49-F238E27FC236}">
                      <a16:creationId xmlns:a16="http://schemas.microsoft.com/office/drawing/2014/main" id="{03539F12-26EC-8B31-CCA7-0BB7513A9AAB}"/>
                    </a:ext>
                  </a:extLst>
                </p:cNvPr>
                <p:cNvSpPr/>
                <p:nvPr/>
              </p:nvSpPr>
              <p:spPr>
                <a:xfrm>
                  <a:off x="4945189" y="1828801"/>
                  <a:ext cx="2375729" cy="1074905"/>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1"/>
                      </a:solidFill>
                    </a:rPr>
                    <a:t>D - D</a:t>
                  </a:r>
                </a:p>
              </p:txBody>
            </p:sp>
          </p:grpSp>
          <p:pic>
            <p:nvPicPr>
              <p:cNvPr id="105" name="Graphic 104">
                <a:extLst>
                  <a:ext uri="{FF2B5EF4-FFF2-40B4-BE49-F238E27FC236}">
                    <a16:creationId xmlns:a16="http://schemas.microsoft.com/office/drawing/2014/main" id="{43C85E97-555C-257C-74BF-5E7E71316928}"/>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7894859" y="1165253"/>
                <a:ext cx="749340" cy="759464"/>
              </a:xfrm>
              <a:prstGeom prst="rect">
                <a:avLst/>
              </a:prstGeom>
            </p:spPr>
          </p:pic>
        </p:grpSp>
        <p:pic>
          <p:nvPicPr>
            <p:cNvPr id="103" name="Graphic 102">
              <a:extLst>
                <a:ext uri="{FF2B5EF4-FFF2-40B4-BE49-F238E27FC236}">
                  <a16:creationId xmlns:a16="http://schemas.microsoft.com/office/drawing/2014/main" id="{696C4FF3-4997-7E86-8FC2-3F0AF301A50E}"/>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rcRect/>
            <a:stretch/>
          </p:blipFill>
          <p:spPr>
            <a:xfrm>
              <a:off x="4150687" y="1476913"/>
              <a:ext cx="502450" cy="669934"/>
            </a:xfrm>
            <a:prstGeom prst="rect">
              <a:avLst/>
            </a:prstGeom>
          </p:spPr>
        </p:pic>
      </p:grpSp>
    </p:spTree>
    <p:extLst>
      <p:ext uri="{BB962C8B-B14F-4D97-AF65-F5344CB8AC3E}">
        <p14:creationId xmlns:p14="http://schemas.microsoft.com/office/powerpoint/2010/main" val="3038531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wipe(left)">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33"/>
                                        </p:tgtEl>
                                        <p:attrNameLst>
                                          <p:attrName>style.visibility</p:attrName>
                                        </p:attrNameLst>
                                      </p:cBhvr>
                                      <p:to>
                                        <p:strVal val="visible"/>
                                      </p:to>
                                    </p:set>
                                    <p:animEffect transition="in" filter="wipe(left)">
                                      <p:cBhvr>
                                        <p:cTn id="22" dur="500"/>
                                        <p:tgtEl>
                                          <p:spTgt spid="33"/>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left)">
                                      <p:cBhvr>
                                        <p:cTn id="27" dur="500"/>
                                        <p:tgtEl>
                                          <p:spTgt spid="42"/>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2"/>
                                        </p:tgtEl>
                                        <p:attrNameLst>
                                          <p:attrName>style.visibility</p:attrName>
                                        </p:attrNameLst>
                                      </p:cBhvr>
                                      <p:to>
                                        <p:strVal val="visible"/>
                                      </p:to>
                                    </p:set>
                                    <p:animEffect transition="in" filter="wipe(left)">
                                      <p:cBhvr>
                                        <p:cTn id="32" dur="500"/>
                                        <p:tgtEl>
                                          <p:spTgt spid="52"/>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left)">
                                      <p:cBhvr>
                                        <p:cTn id="37" dur="5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2"/>
                                        </p:tgtEl>
                                        <p:attrNameLst>
                                          <p:attrName>style.visibility</p:attrName>
                                        </p:attrNameLst>
                                      </p:cBhvr>
                                      <p:to>
                                        <p:strVal val="visible"/>
                                      </p:to>
                                    </p:set>
                                    <p:animEffect transition="in" filter="wipe(left)">
                                      <p:cBhvr>
                                        <p:cTn id="42" dur="500"/>
                                        <p:tgtEl>
                                          <p:spTgt spid="72"/>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wipe(left)">
                                      <p:cBhvr>
                                        <p:cTn id="47" dur="500"/>
                                        <p:tgtEl>
                                          <p:spTgt spid="81"/>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2"/>
                                        </p:tgtEl>
                                        <p:attrNameLst>
                                          <p:attrName>style.visibility</p:attrName>
                                        </p:attrNameLst>
                                      </p:cBhvr>
                                      <p:to>
                                        <p:strVal val="visible"/>
                                      </p:to>
                                    </p:set>
                                    <p:animEffect transition="in" filter="wipe(left)">
                                      <p:cBhvr>
                                        <p:cTn id="52" dur="500"/>
                                        <p:tgtEl>
                                          <p:spTgt spid="92"/>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wipe(left)">
                                      <p:cBhvr>
                                        <p:cTn id="5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2312306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8031E3-8068-254D-B8C0-676294FE47E8}"/>
              </a:ext>
            </a:extLst>
          </p:cNvPr>
          <p:cNvPicPr>
            <a:picLocks noChangeAspect="1"/>
          </p:cNvPicPr>
          <p:nvPr/>
        </p:nvPicPr>
        <p:blipFill rotWithShape="1">
          <a:blip r:embed="rId2">
            <a:lum bright="70000" contrast="-70000"/>
            <a:extLst>
              <a:ext uri="{BEBA8EAE-BF5A-486C-A8C5-ECC9F3942E4B}">
                <a14:imgProps xmlns:a14="http://schemas.microsoft.com/office/drawing/2010/main">
                  <a14:imgLayer r:embed="rId3">
                    <a14:imgEffect>
                      <a14:colorTemperature colorTemp="1500"/>
                    </a14:imgEffect>
                    <a14:imgEffect>
                      <a14:saturation sat="0"/>
                    </a14:imgEffect>
                  </a14:imgLayer>
                </a14:imgProps>
              </a:ext>
              <a:ext uri="{28A0092B-C50C-407E-A947-70E740481C1C}">
                <a14:useLocalDpi xmlns:a14="http://schemas.microsoft.com/office/drawing/2010/main" val="0"/>
              </a:ext>
            </a:extLst>
          </a:blip>
          <a:srcRect b="35231"/>
          <a:stretch/>
        </p:blipFill>
        <p:spPr>
          <a:xfrm>
            <a:off x="5362" y="161925"/>
            <a:ext cx="1371600" cy="1460882"/>
          </a:xfrm>
          <a:prstGeom prst="rect">
            <a:avLst/>
          </a:prstGeom>
        </p:spPr>
      </p:pic>
      <p:pic>
        <p:nvPicPr>
          <p:cNvPr id="20" name="Graphic 19">
            <a:extLst>
              <a:ext uri="{FF2B5EF4-FFF2-40B4-BE49-F238E27FC236}">
                <a16:creationId xmlns:a16="http://schemas.microsoft.com/office/drawing/2014/main" id="{F9D124F0-0F49-A0B5-C92E-6C8EB7AF39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136763" y="2761071"/>
            <a:ext cx="849143" cy="860618"/>
          </a:xfrm>
          <a:prstGeom prst="rect">
            <a:avLst/>
          </a:prstGeom>
        </p:spPr>
      </p:pic>
      <p:pic>
        <p:nvPicPr>
          <p:cNvPr id="22" name="Graphic 21">
            <a:extLst>
              <a:ext uri="{FF2B5EF4-FFF2-40B4-BE49-F238E27FC236}">
                <a16:creationId xmlns:a16="http://schemas.microsoft.com/office/drawing/2014/main" id="{10C99D4E-B9A7-48FF-27AB-D25074EBA65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702071" y="6042159"/>
            <a:ext cx="707496" cy="876163"/>
          </a:xfrm>
          <a:prstGeom prst="rect">
            <a:avLst/>
          </a:prstGeom>
        </p:spPr>
      </p:pic>
      <p:pic>
        <p:nvPicPr>
          <p:cNvPr id="24" name="Graphic 23">
            <a:extLst>
              <a:ext uri="{FF2B5EF4-FFF2-40B4-BE49-F238E27FC236}">
                <a16:creationId xmlns:a16="http://schemas.microsoft.com/office/drawing/2014/main" id="{04F647AA-067E-2E98-9E43-C08D942BBB3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867567" y="4979578"/>
            <a:ext cx="707495" cy="852751"/>
          </a:xfrm>
          <a:prstGeom prst="rect">
            <a:avLst/>
          </a:prstGeom>
        </p:spPr>
      </p:pic>
      <p:pic>
        <p:nvPicPr>
          <p:cNvPr id="26" name="Graphic 25">
            <a:extLst>
              <a:ext uri="{FF2B5EF4-FFF2-40B4-BE49-F238E27FC236}">
                <a16:creationId xmlns:a16="http://schemas.microsoft.com/office/drawing/2014/main" id="{7757F07A-4DA8-7041-9BFB-156F1E2D931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08591" y="2673157"/>
            <a:ext cx="1010800" cy="1018380"/>
          </a:xfrm>
          <a:prstGeom prst="rect">
            <a:avLst/>
          </a:prstGeom>
        </p:spPr>
      </p:pic>
      <p:pic>
        <p:nvPicPr>
          <p:cNvPr id="28" name="Graphic 27">
            <a:extLst>
              <a:ext uri="{FF2B5EF4-FFF2-40B4-BE49-F238E27FC236}">
                <a16:creationId xmlns:a16="http://schemas.microsoft.com/office/drawing/2014/main" id="{27E9617D-B13B-9A50-7486-5E48ECBB2CE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5253553" y="1602392"/>
            <a:ext cx="503459" cy="1036033"/>
          </a:xfrm>
          <a:prstGeom prst="rect">
            <a:avLst/>
          </a:prstGeom>
        </p:spPr>
      </p:pic>
      <p:pic>
        <p:nvPicPr>
          <p:cNvPr id="30" name="Graphic 29">
            <a:extLst>
              <a:ext uri="{FF2B5EF4-FFF2-40B4-BE49-F238E27FC236}">
                <a16:creationId xmlns:a16="http://schemas.microsoft.com/office/drawing/2014/main" id="{967AE679-8072-4D64-8204-CF2FD3B97AC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702071" y="4979578"/>
            <a:ext cx="707496" cy="1000815"/>
          </a:xfrm>
          <a:prstGeom prst="rect">
            <a:avLst/>
          </a:prstGeom>
        </p:spPr>
      </p:pic>
      <p:pic>
        <p:nvPicPr>
          <p:cNvPr id="32" name="Graphic 31">
            <a:extLst>
              <a:ext uri="{FF2B5EF4-FFF2-40B4-BE49-F238E27FC236}">
                <a16:creationId xmlns:a16="http://schemas.microsoft.com/office/drawing/2014/main" id="{0E70C497-5614-7C9C-CE96-C3AA785A835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0" y="1602392"/>
            <a:ext cx="965200" cy="965200"/>
          </a:xfrm>
          <a:prstGeom prst="rect">
            <a:avLst/>
          </a:prstGeom>
        </p:spPr>
      </p:pic>
      <p:pic>
        <p:nvPicPr>
          <p:cNvPr id="34" name="Graphic 33">
            <a:extLst>
              <a:ext uri="{FF2B5EF4-FFF2-40B4-BE49-F238E27FC236}">
                <a16:creationId xmlns:a16="http://schemas.microsoft.com/office/drawing/2014/main" id="{1E96FAF5-5EFD-0C85-4BD3-9BB6B0833BF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759024" y="2761071"/>
            <a:ext cx="909179" cy="930466"/>
          </a:xfrm>
          <a:prstGeom prst="rect">
            <a:avLst/>
          </a:prstGeom>
        </p:spPr>
      </p:pic>
      <p:pic>
        <p:nvPicPr>
          <p:cNvPr id="36" name="Graphic 35">
            <a:extLst>
              <a:ext uri="{FF2B5EF4-FFF2-40B4-BE49-F238E27FC236}">
                <a16:creationId xmlns:a16="http://schemas.microsoft.com/office/drawing/2014/main" id="{C73CD080-C4CB-A647-4F7E-E2497CC59A52}"/>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748380" y="3898264"/>
            <a:ext cx="930466" cy="930466"/>
          </a:xfrm>
          <a:prstGeom prst="rect">
            <a:avLst/>
          </a:prstGeom>
        </p:spPr>
      </p:pic>
      <p:pic>
        <p:nvPicPr>
          <p:cNvPr id="38" name="Graphic 37">
            <a:extLst>
              <a:ext uri="{FF2B5EF4-FFF2-40B4-BE49-F238E27FC236}">
                <a16:creationId xmlns:a16="http://schemas.microsoft.com/office/drawing/2014/main" id="{C0BF207C-CACA-60AE-664D-50F74D27220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1867567" y="1602392"/>
            <a:ext cx="712756" cy="965200"/>
          </a:xfrm>
          <a:prstGeom prst="rect">
            <a:avLst/>
          </a:prstGeom>
        </p:spPr>
      </p:pic>
      <p:pic>
        <p:nvPicPr>
          <p:cNvPr id="40" name="Graphic 39">
            <a:extLst>
              <a:ext uri="{FF2B5EF4-FFF2-40B4-BE49-F238E27FC236}">
                <a16:creationId xmlns:a16="http://schemas.microsoft.com/office/drawing/2014/main" id="{61D300EE-494A-71EB-0D7E-78B436AE07F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482690" y="1620046"/>
            <a:ext cx="1018379" cy="1018379"/>
          </a:xfrm>
          <a:prstGeom prst="rect">
            <a:avLst/>
          </a:prstGeom>
        </p:spPr>
      </p:pic>
      <p:pic>
        <p:nvPicPr>
          <p:cNvPr id="42" name="Graphic 41">
            <a:extLst>
              <a:ext uri="{FF2B5EF4-FFF2-40B4-BE49-F238E27FC236}">
                <a16:creationId xmlns:a16="http://schemas.microsoft.com/office/drawing/2014/main" id="{D7F2A481-5A24-2221-3273-76EBE5C06C5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3598548" y="3889102"/>
            <a:ext cx="880265" cy="1012702"/>
          </a:xfrm>
          <a:prstGeom prst="rect">
            <a:avLst/>
          </a:prstGeom>
        </p:spPr>
      </p:pic>
      <p:pic>
        <p:nvPicPr>
          <p:cNvPr id="44" name="Graphic 43">
            <a:extLst>
              <a:ext uri="{FF2B5EF4-FFF2-40B4-BE49-F238E27FC236}">
                <a16:creationId xmlns:a16="http://schemas.microsoft.com/office/drawing/2014/main" id="{EB2D2137-989A-FDBE-9B00-CDF3867FA43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69131" y="4979578"/>
            <a:ext cx="803150" cy="893464"/>
          </a:xfrm>
          <a:prstGeom prst="rect">
            <a:avLst/>
          </a:prstGeom>
        </p:spPr>
      </p:pic>
      <p:pic>
        <p:nvPicPr>
          <p:cNvPr id="46" name="Graphic 45">
            <a:extLst>
              <a:ext uri="{FF2B5EF4-FFF2-40B4-BE49-F238E27FC236}">
                <a16:creationId xmlns:a16="http://schemas.microsoft.com/office/drawing/2014/main" id="{BF0891E0-3C05-FADB-9B43-4DAC3A00BD5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592352" y="5873042"/>
            <a:ext cx="1115303" cy="1115303"/>
          </a:xfrm>
          <a:prstGeom prst="rect">
            <a:avLst/>
          </a:prstGeom>
        </p:spPr>
      </p:pic>
      <p:pic>
        <p:nvPicPr>
          <p:cNvPr id="48" name="Graphic 47">
            <a:extLst>
              <a:ext uri="{FF2B5EF4-FFF2-40B4-BE49-F238E27FC236}">
                <a16:creationId xmlns:a16="http://schemas.microsoft.com/office/drawing/2014/main" id="{1A942BA7-FC6E-F145-4252-2DD3AD61A2E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502" y="2726337"/>
            <a:ext cx="930466" cy="930466"/>
          </a:xfrm>
          <a:prstGeom prst="rect">
            <a:avLst/>
          </a:prstGeom>
        </p:spPr>
      </p:pic>
      <p:pic>
        <p:nvPicPr>
          <p:cNvPr id="50" name="Graphic 49">
            <a:extLst>
              <a:ext uri="{FF2B5EF4-FFF2-40B4-BE49-F238E27FC236}">
                <a16:creationId xmlns:a16="http://schemas.microsoft.com/office/drawing/2014/main" id="{ECEC7AB8-C64A-3E9F-69A8-C331DCEF3AC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5136763" y="3898264"/>
            <a:ext cx="1096621" cy="930466"/>
          </a:xfrm>
          <a:prstGeom prst="rect">
            <a:avLst/>
          </a:prstGeom>
        </p:spPr>
      </p:pic>
      <p:pic>
        <p:nvPicPr>
          <p:cNvPr id="52" name="Graphic 51">
            <a:extLst>
              <a:ext uri="{FF2B5EF4-FFF2-40B4-BE49-F238E27FC236}">
                <a16:creationId xmlns:a16="http://schemas.microsoft.com/office/drawing/2014/main" id="{CAF77CEE-DFF2-3570-AE87-4CAF4280786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 y="5924550"/>
            <a:ext cx="930466" cy="930466"/>
          </a:xfrm>
          <a:prstGeom prst="rect">
            <a:avLst/>
          </a:prstGeom>
        </p:spPr>
      </p:pic>
      <p:pic>
        <p:nvPicPr>
          <p:cNvPr id="54" name="Graphic 53">
            <a:extLst>
              <a:ext uri="{FF2B5EF4-FFF2-40B4-BE49-F238E27FC236}">
                <a16:creationId xmlns:a16="http://schemas.microsoft.com/office/drawing/2014/main" id="{04CB9512-F465-0C8F-3AD9-DFDC39870011}"/>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04777" y="3865159"/>
            <a:ext cx="723900" cy="965200"/>
          </a:xfrm>
          <a:prstGeom prst="rect">
            <a:avLst/>
          </a:prstGeom>
        </p:spPr>
      </p:pic>
      <p:pic>
        <p:nvPicPr>
          <p:cNvPr id="57" name="Graphic 56">
            <a:extLst>
              <a:ext uri="{FF2B5EF4-FFF2-40B4-BE49-F238E27FC236}">
                <a16:creationId xmlns:a16="http://schemas.microsoft.com/office/drawing/2014/main" id="{A1B9C3F1-DE14-D46F-E3F1-7343D760239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914663" y="0"/>
            <a:ext cx="842349" cy="1107381"/>
          </a:xfrm>
          <a:prstGeom prst="rect">
            <a:avLst/>
          </a:prstGeom>
        </p:spPr>
      </p:pic>
      <p:pic>
        <p:nvPicPr>
          <p:cNvPr id="59" name="Graphic 58">
            <a:extLst>
              <a:ext uri="{FF2B5EF4-FFF2-40B4-BE49-F238E27FC236}">
                <a16:creationId xmlns:a16="http://schemas.microsoft.com/office/drawing/2014/main" id="{5FCEC2C1-9B7A-9F08-FE5A-B3F4AB0A61B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152144" y="4930719"/>
            <a:ext cx="1096621" cy="1111440"/>
          </a:xfrm>
          <a:prstGeom prst="rect">
            <a:avLst/>
          </a:prstGeom>
        </p:spPr>
      </p:pic>
      <p:pic>
        <p:nvPicPr>
          <p:cNvPr id="3" name="Graphic 2">
            <a:extLst>
              <a:ext uri="{FF2B5EF4-FFF2-40B4-BE49-F238E27FC236}">
                <a16:creationId xmlns:a16="http://schemas.microsoft.com/office/drawing/2014/main" id="{D6EA2FA6-5A7B-8F43-0C34-5FC920BAAF54}"/>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439140" y="6042159"/>
            <a:ext cx="809625" cy="838200"/>
          </a:xfrm>
          <a:prstGeom prst="rect">
            <a:avLst/>
          </a:prstGeom>
        </p:spPr>
      </p:pic>
    </p:spTree>
    <p:extLst>
      <p:ext uri="{BB962C8B-B14F-4D97-AF65-F5344CB8AC3E}">
        <p14:creationId xmlns:p14="http://schemas.microsoft.com/office/powerpoint/2010/main" val="360872143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EE0D-D832-659A-E76E-08D393707D7E}"/>
              </a:ext>
            </a:extLst>
          </p:cNvPr>
          <p:cNvPicPr>
            <a:picLocks noChangeAspect="1"/>
          </p:cNvPicPr>
          <p:nvPr/>
        </p:nvPicPr>
        <p:blipFill rotWithShape="1">
          <a:blip r:embed="rId3">
            <a:extLst>
              <a:ext uri="{28A0092B-C50C-407E-A947-70E740481C1C}">
                <a14:useLocalDpi xmlns:a14="http://schemas.microsoft.com/office/drawing/2010/main" val="0"/>
              </a:ext>
            </a:extLst>
          </a:blip>
          <a:srcRect b="35231"/>
          <a:stretch/>
        </p:blipFill>
        <p:spPr>
          <a:xfrm>
            <a:off x="409576" y="95249"/>
            <a:ext cx="790574" cy="842035"/>
          </a:xfrm>
          <a:prstGeom prst="rect">
            <a:avLst/>
          </a:prstGeom>
        </p:spPr>
      </p:pic>
      <p:sp>
        <p:nvSpPr>
          <p:cNvPr id="5" name="TextBox 4">
            <a:extLst>
              <a:ext uri="{FF2B5EF4-FFF2-40B4-BE49-F238E27FC236}">
                <a16:creationId xmlns:a16="http://schemas.microsoft.com/office/drawing/2014/main" id="{01D9E254-ABD7-8298-8368-00CD4AB99E97}"/>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grpSp>
        <p:nvGrpSpPr>
          <p:cNvPr id="9" name="Group 8">
            <a:extLst>
              <a:ext uri="{FF2B5EF4-FFF2-40B4-BE49-F238E27FC236}">
                <a16:creationId xmlns:a16="http://schemas.microsoft.com/office/drawing/2014/main" id="{AC43A44B-0415-93D2-ADB6-ECACA65FDF92}"/>
              </a:ext>
            </a:extLst>
          </p:cNvPr>
          <p:cNvGrpSpPr/>
          <p:nvPr/>
        </p:nvGrpSpPr>
        <p:grpSpPr>
          <a:xfrm>
            <a:off x="1343025" y="2023353"/>
            <a:ext cx="8377386" cy="815097"/>
            <a:chOff x="1343025" y="2152650"/>
            <a:chExt cx="6029324" cy="685800"/>
          </a:xfrm>
        </p:grpSpPr>
        <p:sp>
          <p:nvSpPr>
            <p:cNvPr id="7" name="Rectangle 6">
              <a:extLst>
                <a:ext uri="{FF2B5EF4-FFF2-40B4-BE49-F238E27FC236}">
                  <a16:creationId xmlns:a16="http://schemas.microsoft.com/office/drawing/2014/main" id="{3BE40F57-EB7F-DD79-38B4-2D107BABAD3D}"/>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1</a:t>
              </a:r>
            </a:p>
          </p:txBody>
        </p:sp>
        <p:sp>
          <p:nvSpPr>
            <p:cNvPr id="8" name="Rectangle 7">
              <a:extLst>
                <a:ext uri="{FF2B5EF4-FFF2-40B4-BE49-F238E27FC236}">
                  <a16:creationId xmlns:a16="http://schemas.microsoft.com/office/drawing/2014/main" id="{B37FC972-496C-4604-1539-DD7F93B4E449}"/>
                </a:ext>
              </a:extLst>
            </p:cNvPr>
            <p:cNvSpPr/>
            <p:nvPr/>
          </p:nvSpPr>
          <p:spPr>
            <a:xfrm>
              <a:off x="1929661" y="2152650"/>
              <a:ext cx="5442688"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GIỚI THIỆU ĐỀ TÀI</a:t>
              </a:r>
            </a:p>
          </p:txBody>
        </p:sp>
      </p:grpSp>
      <p:grpSp>
        <p:nvGrpSpPr>
          <p:cNvPr id="11" name="Group 10">
            <a:extLst>
              <a:ext uri="{FF2B5EF4-FFF2-40B4-BE49-F238E27FC236}">
                <a16:creationId xmlns:a16="http://schemas.microsoft.com/office/drawing/2014/main" id="{4F3272F6-129C-872D-E87B-4F0F5A57CD36}"/>
              </a:ext>
            </a:extLst>
          </p:cNvPr>
          <p:cNvGrpSpPr/>
          <p:nvPr/>
        </p:nvGrpSpPr>
        <p:grpSpPr>
          <a:xfrm>
            <a:off x="1343025" y="2905125"/>
            <a:ext cx="7048500" cy="685800"/>
            <a:chOff x="1343025" y="2152650"/>
            <a:chExt cx="7048500" cy="685800"/>
          </a:xfrm>
        </p:grpSpPr>
        <p:sp>
          <p:nvSpPr>
            <p:cNvPr id="12" name="Rectangle 11">
              <a:extLst>
                <a:ext uri="{FF2B5EF4-FFF2-40B4-BE49-F238E27FC236}">
                  <a16:creationId xmlns:a16="http://schemas.microsoft.com/office/drawing/2014/main" id="{B59867FF-4D65-F0E4-0C7E-0998807C0BFB}"/>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2</a:t>
              </a:r>
            </a:p>
          </p:txBody>
        </p:sp>
        <p:sp>
          <p:nvSpPr>
            <p:cNvPr id="13" name="Rectangle 12">
              <a:extLst>
                <a:ext uri="{FF2B5EF4-FFF2-40B4-BE49-F238E27FC236}">
                  <a16:creationId xmlns:a16="http://schemas.microsoft.com/office/drawing/2014/main" id="{CF49BC9D-3053-882D-3CBC-A70FE201F611}"/>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XÂY DỰNG BỘ DỮ LIỆU</a:t>
              </a:r>
            </a:p>
          </p:txBody>
        </p:sp>
      </p:grpSp>
      <p:grpSp>
        <p:nvGrpSpPr>
          <p:cNvPr id="14" name="Group 13">
            <a:extLst>
              <a:ext uri="{FF2B5EF4-FFF2-40B4-BE49-F238E27FC236}">
                <a16:creationId xmlns:a16="http://schemas.microsoft.com/office/drawing/2014/main" id="{7B15307D-3A07-09AC-D50E-C5579FF40B3B}"/>
              </a:ext>
            </a:extLst>
          </p:cNvPr>
          <p:cNvGrpSpPr/>
          <p:nvPr/>
        </p:nvGrpSpPr>
        <p:grpSpPr>
          <a:xfrm>
            <a:off x="1343025" y="3657600"/>
            <a:ext cx="7048500" cy="685800"/>
            <a:chOff x="1343025" y="2152650"/>
            <a:chExt cx="7048500" cy="685800"/>
          </a:xfrm>
        </p:grpSpPr>
        <p:sp>
          <p:nvSpPr>
            <p:cNvPr id="15" name="Rectangle 14">
              <a:extLst>
                <a:ext uri="{FF2B5EF4-FFF2-40B4-BE49-F238E27FC236}">
                  <a16:creationId xmlns:a16="http://schemas.microsoft.com/office/drawing/2014/main" id="{C3F519B7-72F9-88A5-FC39-07BD60992118}"/>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3</a:t>
              </a:r>
            </a:p>
          </p:txBody>
        </p:sp>
        <p:sp>
          <p:nvSpPr>
            <p:cNvPr id="16" name="Rectangle 15">
              <a:extLst>
                <a:ext uri="{FF2B5EF4-FFF2-40B4-BE49-F238E27FC236}">
                  <a16:creationId xmlns:a16="http://schemas.microsoft.com/office/drawing/2014/main" id="{6C71A774-0B62-F27E-5776-97046E0E1AFC}"/>
                </a:ext>
              </a:extLst>
            </p:cNvPr>
            <p:cNvSpPr/>
            <p:nvPr/>
          </p:nvSpPr>
          <p:spPr>
            <a:xfrm>
              <a:off x="2028824" y="2152650"/>
              <a:ext cx="6362701"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ỨNG DỤNG CÁC GIẢI THUẬT PHÂN LỚP</a:t>
              </a:r>
            </a:p>
          </p:txBody>
        </p:sp>
      </p:grpSp>
      <p:grpSp>
        <p:nvGrpSpPr>
          <p:cNvPr id="17" name="Group 16">
            <a:extLst>
              <a:ext uri="{FF2B5EF4-FFF2-40B4-BE49-F238E27FC236}">
                <a16:creationId xmlns:a16="http://schemas.microsoft.com/office/drawing/2014/main" id="{812064F1-DF49-2EE4-6E9D-1AD8BE4862E4}"/>
              </a:ext>
            </a:extLst>
          </p:cNvPr>
          <p:cNvGrpSpPr/>
          <p:nvPr/>
        </p:nvGrpSpPr>
        <p:grpSpPr>
          <a:xfrm>
            <a:off x="1343025" y="4410075"/>
            <a:ext cx="7048500" cy="685800"/>
            <a:chOff x="1343025" y="2152650"/>
            <a:chExt cx="7048500" cy="685800"/>
          </a:xfrm>
        </p:grpSpPr>
        <p:sp>
          <p:nvSpPr>
            <p:cNvPr id="18" name="Rectangle 17">
              <a:extLst>
                <a:ext uri="{FF2B5EF4-FFF2-40B4-BE49-F238E27FC236}">
                  <a16:creationId xmlns:a16="http://schemas.microsoft.com/office/drawing/2014/main" id="{F91D7421-1A7D-02B1-9EE5-222D8A09AFDC}"/>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4</a:t>
              </a:r>
            </a:p>
          </p:txBody>
        </p:sp>
        <p:sp>
          <p:nvSpPr>
            <p:cNvPr id="19" name="Rectangle 18">
              <a:extLst>
                <a:ext uri="{FF2B5EF4-FFF2-40B4-BE49-F238E27FC236}">
                  <a16:creationId xmlns:a16="http://schemas.microsoft.com/office/drawing/2014/main" id="{F06C65C9-863A-7415-1B0B-DC179D22B646}"/>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DỰ ĐOÁN KẾT QUẢ</a:t>
              </a:r>
            </a:p>
          </p:txBody>
        </p:sp>
      </p:grpSp>
    </p:spTree>
    <p:extLst>
      <p:ext uri="{BB962C8B-B14F-4D97-AF65-F5344CB8AC3E}">
        <p14:creationId xmlns:p14="http://schemas.microsoft.com/office/powerpoint/2010/main" val="26789455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9"/>
                                        </p:tgtEl>
                                        <p:attrNameLst>
                                          <p:attrName>ppt_w</p:attrName>
                                        </p:attrNameLst>
                                      </p:cBhvr>
                                      <p:tavLst>
                                        <p:tav tm="0">
                                          <p:val>
                                            <p:strVal val="ppt_w"/>
                                          </p:val>
                                        </p:tav>
                                        <p:tav tm="100000">
                                          <p:val>
                                            <p:fltVal val="0"/>
                                          </p:val>
                                        </p:tav>
                                      </p:tavLst>
                                    </p:anim>
                                    <p:anim calcmode="lin" valueType="num">
                                      <p:cBhvr>
                                        <p:cTn id="7" dur="500"/>
                                        <p:tgtEl>
                                          <p:spTgt spid="9"/>
                                        </p:tgtEl>
                                        <p:attrNameLst>
                                          <p:attrName>ppt_h</p:attrName>
                                        </p:attrNameLst>
                                      </p:cBhvr>
                                      <p:tavLst>
                                        <p:tav tm="0">
                                          <p:val>
                                            <p:strVal val="ppt_h"/>
                                          </p:val>
                                        </p:tav>
                                        <p:tav tm="100000">
                                          <p:val>
                                            <p:fltVal val="0"/>
                                          </p:val>
                                        </p:tav>
                                      </p:tavLst>
                                    </p:anim>
                                    <p:animEffect transition="out" filter="fade">
                                      <p:cBhvr>
                                        <p:cTn id="8" dur="500"/>
                                        <p:tgtEl>
                                          <p:spTgt spid="9"/>
                                        </p:tgtEl>
                                      </p:cBhvr>
                                    </p:animEffect>
                                    <p:set>
                                      <p:cBhvr>
                                        <p:cTn id="9"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8" name="TextBox 7">
            <a:extLst>
              <a:ext uri="{FF2B5EF4-FFF2-40B4-BE49-F238E27FC236}">
                <a16:creationId xmlns:a16="http://schemas.microsoft.com/office/drawing/2014/main" id="{4565B06F-0323-62A9-66C6-D26D758BDA7A}"/>
              </a:ext>
            </a:extLst>
          </p:cNvPr>
          <p:cNvSpPr txBox="1"/>
          <p:nvPr/>
        </p:nvSpPr>
        <p:spPr>
          <a:xfrm>
            <a:off x="10848975" y="6248400"/>
            <a:ext cx="1200150" cy="523220"/>
          </a:xfrm>
          <a:prstGeom prst="rect">
            <a:avLst/>
          </a:prstGeom>
          <a:noFill/>
        </p:spPr>
        <p:txBody>
          <a:bodyPr wrap="square" rtlCol="0">
            <a:spAutoFit/>
          </a:bodyPr>
          <a:lstStyle/>
          <a:p>
            <a:r>
              <a:rPr lang="en-US" sz="2800" b="1">
                <a:solidFill>
                  <a:srgbClr val="3A0640"/>
                </a:solidFill>
                <a:latin typeface="Open Sans" panose="020B0606030504020204" pitchFamily="34" charset="0"/>
                <a:ea typeface="Open Sans" panose="020B0606030504020204" pitchFamily="34" charset="0"/>
                <a:cs typeface="Open Sans" panose="020B0606030504020204" pitchFamily="34" charset="0"/>
              </a:rPr>
              <a:t>22/23</a:t>
            </a:r>
          </a:p>
        </p:txBody>
      </p:sp>
      <p:sp>
        <p:nvSpPr>
          <p:cNvPr id="9" name="Rectangle 8">
            <a:extLst>
              <a:ext uri="{FF2B5EF4-FFF2-40B4-BE49-F238E27FC236}">
                <a16:creationId xmlns:a16="http://schemas.microsoft.com/office/drawing/2014/main" id="{E85E228D-B703-B657-65BD-867BE20A6C1C}"/>
              </a:ext>
            </a:extLst>
          </p:cNvPr>
          <p:cNvSpPr/>
          <p:nvPr/>
        </p:nvSpPr>
        <p:spPr>
          <a:xfrm>
            <a:off x="2819400" y="80393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5174855-7940-AB3F-2770-15D9B9506010}"/>
              </a:ext>
            </a:extLst>
          </p:cNvPr>
          <p:cNvSpPr/>
          <p:nvPr/>
        </p:nvSpPr>
        <p:spPr>
          <a:xfrm>
            <a:off x="4162425" y="80393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2DF70C76-167B-E197-89A3-4E2F1C8BF786}"/>
              </a:ext>
            </a:extLst>
          </p:cNvPr>
          <p:cNvSpPr/>
          <p:nvPr/>
        </p:nvSpPr>
        <p:spPr>
          <a:xfrm>
            <a:off x="5505450" y="80393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8AE4BE1-D6FF-0ABD-C84B-5D26A5EC0BA8}"/>
              </a:ext>
            </a:extLst>
          </p:cNvPr>
          <p:cNvSpPr/>
          <p:nvPr/>
        </p:nvSpPr>
        <p:spPr>
          <a:xfrm>
            <a:off x="6848475" y="80393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B13FEEDF-56D0-423E-9E7E-3634C2E70036}"/>
              </a:ext>
            </a:extLst>
          </p:cNvPr>
          <p:cNvSpPr/>
          <p:nvPr/>
        </p:nvSpPr>
        <p:spPr>
          <a:xfrm>
            <a:off x="8191500" y="80393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4442EC5-876C-9AB7-824B-F2905EFD49D5}"/>
              </a:ext>
            </a:extLst>
          </p:cNvPr>
          <p:cNvSpPr/>
          <p:nvPr/>
        </p:nvSpPr>
        <p:spPr>
          <a:xfrm>
            <a:off x="2819400" y="208980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A3D625C-A57E-C19A-E023-AB1F8836DD14}"/>
              </a:ext>
            </a:extLst>
          </p:cNvPr>
          <p:cNvSpPr/>
          <p:nvPr/>
        </p:nvSpPr>
        <p:spPr>
          <a:xfrm>
            <a:off x="4162425" y="208980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8" name="Rectangle 17">
            <a:extLst>
              <a:ext uri="{FF2B5EF4-FFF2-40B4-BE49-F238E27FC236}">
                <a16:creationId xmlns:a16="http://schemas.microsoft.com/office/drawing/2014/main" id="{F5F17B84-D0E5-5348-D54F-D69449C1EFB1}"/>
              </a:ext>
            </a:extLst>
          </p:cNvPr>
          <p:cNvSpPr/>
          <p:nvPr/>
        </p:nvSpPr>
        <p:spPr>
          <a:xfrm>
            <a:off x="5505450" y="2093643"/>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19" name="Rectangle 18">
            <a:extLst>
              <a:ext uri="{FF2B5EF4-FFF2-40B4-BE49-F238E27FC236}">
                <a16:creationId xmlns:a16="http://schemas.microsoft.com/office/drawing/2014/main" id="{3D6EC3D6-4C81-EAA4-2042-13BB872E4D8F}"/>
              </a:ext>
            </a:extLst>
          </p:cNvPr>
          <p:cNvSpPr/>
          <p:nvPr/>
        </p:nvSpPr>
        <p:spPr>
          <a:xfrm>
            <a:off x="6848475" y="208980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02940CEF-3660-28EC-405A-0E6A967E12DB}"/>
              </a:ext>
            </a:extLst>
          </p:cNvPr>
          <p:cNvSpPr/>
          <p:nvPr/>
        </p:nvSpPr>
        <p:spPr>
          <a:xfrm>
            <a:off x="8191500" y="208980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1" name="Rectangle 20">
            <a:extLst>
              <a:ext uri="{FF2B5EF4-FFF2-40B4-BE49-F238E27FC236}">
                <a16:creationId xmlns:a16="http://schemas.microsoft.com/office/drawing/2014/main" id="{8F5BD29F-1C1B-06D6-D22A-52D6812722A4}"/>
              </a:ext>
            </a:extLst>
          </p:cNvPr>
          <p:cNvSpPr/>
          <p:nvPr/>
        </p:nvSpPr>
        <p:spPr>
          <a:xfrm>
            <a:off x="6848475" y="3396711"/>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2" name="Rectangle 21">
            <a:extLst>
              <a:ext uri="{FF2B5EF4-FFF2-40B4-BE49-F238E27FC236}">
                <a16:creationId xmlns:a16="http://schemas.microsoft.com/office/drawing/2014/main" id="{9986B073-AED1-C05B-3917-F342C5417678}"/>
              </a:ext>
            </a:extLst>
          </p:cNvPr>
          <p:cNvSpPr/>
          <p:nvPr/>
        </p:nvSpPr>
        <p:spPr>
          <a:xfrm>
            <a:off x="5505450" y="3383352"/>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3" name="Rectangle 22">
            <a:extLst>
              <a:ext uri="{FF2B5EF4-FFF2-40B4-BE49-F238E27FC236}">
                <a16:creationId xmlns:a16="http://schemas.microsoft.com/office/drawing/2014/main" id="{A7EE4875-AF70-F9A4-8C60-1D537890905B}"/>
              </a:ext>
            </a:extLst>
          </p:cNvPr>
          <p:cNvSpPr/>
          <p:nvPr/>
        </p:nvSpPr>
        <p:spPr>
          <a:xfrm>
            <a:off x="4162425" y="337568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4" name="Rectangle 23">
            <a:extLst>
              <a:ext uri="{FF2B5EF4-FFF2-40B4-BE49-F238E27FC236}">
                <a16:creationId xmlns:a16="http://schemas.microsoft.com/office/drawing/2014/main" id="{7F4A5718-7DD9-BAE3-1E3F-D0332986D999}"/>
              </a:ext>
            </a:extLst>
          </p:cNvPr>
          <p:cNvSpPr/>
          <p:nvPr/>
        </p:nvSpPr>
        <p:spPr>
          <a:xfrm>
            <a:off x="2819400" y="3375684"/>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5" name="Rectangle 24">
            <a:extLst>
              <a:ext uri="{FF2B5EF4-FFF2-40B4-BE49-F238E27FC236}">
                <a16:creationId xmlns:a16="http://schemas.microsoft.com/office/drawing/2014/main" id="{DAF686C5-3D41-7C33-84BA-DBA07EB24DB5}"/>
              </a:ext>
            </a:extLst>
          </p:cNvPr>
          <p:cNvSpPr/>
          <p:nvPr/>
        </p:nvSpPr>
        <p:spPr>
          <a:xfrm>
            <a:off x="8191500" y="3396711"/>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6" name="Rectangle 25">
            <a:extLst>
              <a:ext uri="{FF2B5EF4-FFF2-40B4-BE49-F238E27FC236}">
                <a16:creationId xmlns:a16="http://schemas.microsoft.com/office/drawing/2014/main" id="{AE206B8B-C024-AD33-A277-15D7D1D0686F}"/>
              </a:ext>
            </a:extLst>
          </p:cNvPr>
          <p:cNvSpPr/>
          <p:nvPr/>
        </p:nvSpPr>
        <p:spPr>
          <a:xfrm>
            <a:off x="8191500" y="4676775"/>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7" name="Rectangle 26">
            <a:extLst>
              <a:ext uri="{FF2B5EF4-FFF2-40B4-BE49-F238E27FC236}">
                <a16:creationId xmlns:a16="http://schemas.microsoft.com/office/drawing/2014/main" id="{CA36F01B-25BF-E4DB-396D-897983CED5EA}"/>
              </a:ext>
            </a:extLst>
          </p:cNvPr>
          <p:cNvSpPr/>
          <p:nvPr/>
        </p:nvSpPr>
        <p:spPr>
          <a:xfrm>
            <a:off x="6848475" y="4676775"/>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8" name="Rectangle 27">
            <a:extLst>
              <a:ext uri="{FF2B5EF4-FFF2-40B4-BE49-F238E27FC236}">
                <a16:creationId xmlns:a16="http://schemas.microsoft.com/office/drawing/2014/main" id="{A78DE785-987A-2FBB-C6F7-81CCB8D25AF1}"/>
              </a:ext>
            </a:extLst>
          </p:cNvPr>
          <p:cNvSpPr/>
          <p:nvPr/>
        </p:nvSpPr>
        <p:spPr>
          <a:xfrm>
            <a:off x="5505450" y="466155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29" name="Rectangle 28">
            <a:extLst>
              <a:ext uri="{FF2B5EF4-FFF2-40B4-BE49-F238E27FC236}">
                <a16:creationId xmlns:a16="http://schemas.microsoft.com/office/drawing/2014/main" id="{1CAC28EC-521B-B2C0-6362-F3444C0BDFF5}"/>
              </a:ext>
            </a:extLst>
          </p:cNvPr>
          <p:cNvSpPr/>
          <p:nvPr/>
        </p:nvSpPr>
        <p:spPr>
          <a:xfrm>
            <a:off x="4162425" y="466155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sp>
        <p:nvSpPr>
          <p:cNvPr id="30" name="Rectangle 29">
            <a:extLst>
              <a:ext uri="{FF2B5EF4-FFF2-40B4-BE49-F238E27FC236}">
                <a16:creationId xmlns:a16="http://schemas.microsoft.com/office/drawing/2014/main" id="{94F9978C-B2A3-63C1-137D-E3F35862DA91}"/>
              </a:ext>
            </a:extLst>
          </p:cNvPr>
          <p:cNvSpPr/>
          <p:nvPr/>
        </p:nvSpPr>
        <p:spPr>
          <a:xfrm>
            <a:off x="2819400" y="4661559"/>
            <a:ext cx="1181100" cy="1181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pic>
        <p:nvPicPr>
          <p:cNvPr id="31" name="Graphic 30">
            <a:extLst>
              <a:ext uri="{FF2B5EF4-FFF2-40B4-BE49-F238E27FC236}">
                <a16:creationId xmlns:a16="http://schemas.microsoft.com/office/drawing/2014/main" id="{8845ED6F-2AB0-801F-7C17-1FF0DFD3EC8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138066" y="1034003"/>
            <a:ext cx="538196" cy="707531"/>
          </a:xfrm>
          <a:prstGeom prst="rect">
            <a:avLst/>
          </a:prstGeom>
        </p:spPr>
      </p:pic>
      <p:pic>
        <p:nvPicPr>
          <p:cNvPr id="32" name="Graphic 31">
            <a:extLst>
              <a:ext uri="{FF2B5EF4-FFF2-40B4-BE49-F238E27FC236}">
                <a16:creationId xmlns:a16="http://schemas.microsoft.com/office/drawing/2014/main" id="{F31F74BA-2041-66F4-ED07-8B105E1256C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4441552" y="1015342"/>
            <a:ext cx="622845" cy="750722"/>
          </a:xfrm>
          <a:prstGeom prst="rect">
            <a:avLst/>
          </a:prstGeom>
        </p:spPr>
      </p:pic>
      <p:pic>
        <p:nvPicPr>
          <p:cNvPr id="33" name="Graphic 32">
            <a:extLst>
              <a:ext uri="{FF2B5EF4-FFF2-40B4-BE49-F238E27FC236}">
                <a16:creationId xmlns:a16="http://schemas.microsoft.com/office/drawing/2014/main" id="{0454F8D0-6C0D-4A4A-5BDD-499CEDF0DD1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37245" y="1034003"/>
            <a:ext cx="517509" cy="732061"/>
          </a:xfrm>
          <a:prstGeom prst="rect">
            <a:avLst/>
          </a:prstGeom>
        </p:spPr>
      </p:pic>
      <p:pic>
        <p:nvPicPr>
          <p:cNvPr id="34" name="Graphic 33">
            <a:extLst>
              <a:ext uri="{FF2B5EF4-FFF2-40B4-BE49-F238E27FC236}">
                <a16:creationId xmlns:a16="http://schemas.microsoft.com/office/drawing/2014/main" id="{9118F25E-922F-5644-04AE-C526022D375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077875" y="1034003"/>
            <a:ext cx="722300" cy="732061"/>
          </a:xfrm>
          <a:prstGeom prst="rect">
            <a:avLst/>
          </a:prstGeom>
        </p:spPr>
      </p:pic>
      <p:pic>
        <p:nvPicPr>
          <p:cNvPr id="35" name="Graphic 34">
            <a:extLst>
              <a:ext uri="{FF2B5EF4-FFF2-40B4-BE49-F238E27FC236}">
                <a16:creationId xmlns:a16="http://schemas.microsoft.com/office/drawing/2014/main" id="{6C486854-C65A-1B23-F132-46E308C33B1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8428053" y="1033541"/>
            <a:ext cx="707993" cy="707993"/>
          </a:xfrm>
          <a:prstGeom prst="rect">
            <a:avLst/>
          </a:prstGeom>
        </p:spPr>
      </p:pic>
      <p:pic>
        <p:nvPicPr>
          <p:cNvPr id="36" name="Graphic 35">
            <a:extLst>
              <a:ext uri="{FF2B5EF4-FFF2-40B4-BE49-F238E27FC236}">
                <a16:creationId xmlns:a16="http://schemas.microsoft.com/office/drawing/2014/main" id="{C70A157B-09E7-737C-4EC8-470F97445033}"/>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3046854" y="2317263"/>
            <a:ext cx="726192" cy="726192"/>
          </a:xfrm>
          <a:prstGeom prst="rect">
            <a:avLst/>
          </a:prstGeom>
        </p:spPr>
      </p:pic>
      <p:pic>
        <p:nvPicPr>
          <p:cNvPr id="37" name="Graphic 36">
            <a:extLst>
              <a:ext uri="{FF2B5EF4-FFF2-40B4-BE49-F238E27FC236}">
                <a16:creationId xmlns:a16="http://schemas.microsoft.com/office/drawing/2014/main" id="{E31C96E6-6FF7-3235-45D2-1F7D52D97B27}"/>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4292601" y="2185810"/>
            <a:ext cx="920747" cy="920747"/>
          </a:xfrm>
          <a:prstGeom prst="rect">
            <a:avLst/>
          </a:prstGeom>
        </p:spPr>
      </p:pic>
      <p:pic>
        <p:nvPicPr>
          <p:cNvPr id="38" name="Graphic 37">
            <a:extLst>
              <a:ext uri="{FF2B5EF4-FFF2-40B4-BE49-F238E27FC236}">
                <a16:creationId xmlns:a16="http://schemas.microsoft.com/office/drawing/2014/main" id="{EA09A1B0-E462-E9C3-70DC-5748CB80DA96}"/>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5732903" y="2317263"/>
            <a:ext cx="726192" cy="743195"/>
          </a:xfrm>
          <a:prstGeom prst="rect">
            <a:avLst/>
          </a:prstGeom>
        </p:spPr>
      </p:pic>
      <p:pic>
        <p:nvPicPr>
          <p:cNvPr id="39" name="Graphic 38">
            <a:extLst>
              <a:ext uri="{FF2B5EF4-FFF2-40B4-BE49-F238E27FC236}">
                <a16:creationId xmlns:a16="http://schemas.microsoft.com/office/drawing/2014/main" id="{3444FB58-CE12-C493-4D55-AEEC336CBA7A}"/>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7157504" y="2292732"/>
            <a:ext cx="563042" cy="750723"/>
          </a:xfrm>
          <a:prstGeom prst="rect">
            <a:avLst/>
          </a:prstGeom>
        </p:spPr>
      </p:pic>
      <p:pic>
        <p:nvPicPr>
          <p:cNvPr id="40" name="Graphic 39">
            <a:extLst>
              <a:ext uri="{FF2B5EF4-FFF2-40B4-BE49-F238E27FC236}">
                <a16:creationId xmlns:a16="http://schemas.microsoft.com/office/drawing/2014/main" id="{84811EA0-4363-7BF1-A194-397A0D40AA79}"/>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8447884" y="2292733"/>
            <a:ext cx="668330" cy="827660"/>
          </a:xfrm>
          <a:prstGeom prst="rect">
            <a:avLst/>
          </a:prstGeom>
        </p:spPr>
      </p:pic>
      <p:pic>
        <p:nvPicPr>
          <p:cNvPr id="41" name="Graphic 40">
            <a:extLst>
              <a:ext uri="{FF2B5EF4-FFF2-40B4-BE49-F238E27FC236}">
                <a16:creationId xmlns:a16="http://schemas.microsoft.com/office/drawing/2014/main" id="{A053C402-7653-77E9-C410-15E181C2C4B4}"/>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3022323" y="3598540"/>
            <a:ext cx="750723" cy="750723"/>
          </a:xfrm>
          <a:prstGeom prst="rect">
            <a:avLst/>
          </a:prstGeom>
        </p:spPr>
      </p:pic>
      <p:pic>
        <p:nvPicPr>
          <p:cNvPr id="42" name="Graphic 41">
            <a:extLst>
              <a:ext uri="{FF2B5EF4-FFF2-40B4-BE49-F238E27FC236}">
                <a16:creationId xmlns:a16="http://schemas.microsoft.com/office/drawing/2014/main" id="{28BD5F17-396C-EA5C-674D-6A4B0F50A200}"/>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4428058" y="3494546"/>
            <a:ext cx="631169" cy="854717"/>
          </a:xfrm>
          <a:prstGeom prst="rect">
            <a:avLst/>
          </a:prstGeom>
        </p:spPr>
      </p:pic>
      <p:pic>
        <p:nvPicPr>
          <p:cNvPr id="43" name="Graphic 42">
            <a:extLst>
              <a:ext uri="{FF2B5EF4-FFF2-40B4-BE49-F238E27FC236}">
                <a16:creationId xmlns:a16="http://schemas.microsoft.com/office/drawing/2014/main" id="{3AEA6D54-013D-04BA-F88D-0776FFDDBCAB}"/>
              </a:ext>
            </a:extLst>
          </p:cNvPr>
          <p:cNvPicPr>
            <a:picLocks noChangeAspect="1"/>
          </p:cNvPicPr>
          <p:nvPr/>
        </p:nvPicPr>
        <p:blipFill>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tretch>
            <a:fillRect/>
          </a:stretch>
        </p:blipFill>
        <p:spPr>
          <a:xfrm>
            <a:off x="5717422" y="3598540"/>
            <a:ext cx="757156" cy="757156"/>
          </a:xfrm>
          <a:prstGeom prst="rect">
            <a:avLst/>
          </a:prstGeom>
        </p:spPr>
      </p:pic>
      <p:pic>
        <p:nvPicPr>
          <p:cNvPr id="44" name="Graphic 43">
            <a:extLst>
              <a:ext uri="{FF2B5EF4-FFF2-40B4-BE49-F238E27FC236}">
                <a16:creationId xmlns:a16="http://schemas.microsoft.com/office/drawing/2014/main" id="{17B9F6B6-FCE1-BAD6-8392-078D412DC6AE}"/>
              </a:ext>
            </a:extLst>
          </p:cNvPr>
          <p:cNvPicPr>
            <a:picLocks noChangeAspect="1"/>
          </p:cNvPicPr>
          <p:nvPr/>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041561" y="3543593"/>
            <a:ext cx="794928" cy="805670"/>
          </a:xfrm>
          <a:prstGeom prst="rect">
            <a:avLst/>
          </a:prstGeom>
        </p:spPr>
      </p:pic>
      <p:pic>
        <p:nvPicPr>
          <p:cNvPr id="45" name="Graphic 44">
            <a:extLst>
              <a:ext uri="{FF2B5EF4-FFF2-40B4-BE49-F238E27FC236}">
                <a16:creationId xmlns:a16="http://schemas.microsoft.com/office/drawing/2014/main" id="{D622A33C-798D-5643-B0A9-3827550D8F72}"/>
              </a:ext>
            </a:extLst>
          </p:cNvPr>
          <p:cNvPicPr>
            <a:picLocks noChangeAspect="1"/>
          </p:cNvPicPr>
          <p:nvPr/>
        </p:nvPicPr>
        <p:blipFill>
          <a:blip r:embed="rId33">
            <a:extLst>
              <a:ext uri="{28A0092B-C50C-407E-A947-70E740481C1C}">
                <a14:useLocalDpi xmlns:a14="http://schemas.microsoft.com/office/drawing/2010/main" val="0"/>
              </a:ext>
              <a:ext uri="{96DAC541-7B7A-43D3-8B79-37D633B846F1}">
                <asvg:svgBlip xmlns:asvg="http://schemas.microsoft.com/office/drawing/2016/SVG/main" r:embed="rId34"/>
              </a:ext>
            </a:extLst>
          </a:blip>
          <a:stretch>
            <a:fillRect/>
          </a:stretch>
        </p:blipFill>
        <p:spPr>
          <a:xfrm>
            <a:off x="8350944" y="3549756"/>
            <a:ext cx="868496" cy="875009"/>
          </a:xfrm>
          <a:prstGeom prst="rect">
            <a:avLst/>
          </a:prstGeom>
        </p:spPr>
      </p:pic>
      <p:pic>
        <p:nvPicPr>
          <p:cNvPr id="46" name="Graphic 45">
            <a:extLst>
              <a:ext uri="{FF2B5EF4-FFF2-40B4-BE49-F238E27FC236}">
                <a16:creationId xmlns:a16="http://schemas.microsoft.com/office/drawing/2014/main" id="{D390F8FD-96CA-96A2-E835-3D5498A43B21}"/>
              </a:ext>
            </a:extLst>
          </p:cNvPr>
          <p:cNvPicPr>
            <a:picLocks noChangeAspect="1"/>
          </p:cNvPicPr>
          <p:nvPr/>
        </p:nvPicPr>
        <p:blipFill>
          <a:blip r:embed="rId35">
            <a:extLst>
              <a:ext uri="{28A0092B-C50C-407E-A947-70E740481C1C}">
                <a14:useLocalDpi xmlns:a14="http://schemas.microsoft.com/office/drawing/2010/main" val="0"/>
              </a:ext>
              <a:ext uri="{96DAC541-7B7A-43D3-8B79-37D633B846F1}">
                <asvg:svgBlip xmlns:asvg="http://schemas.microsoft.com/office/drawing/2016/SVG/main" r:embed="rId36"/>
              </a:ext>
            </a:extLst>
          </a:blip>
          <a:stretch>
            <a:fillRect/>
          </a:stretch>
        </p:blipFill>
        <p:spPr>
          <a:xfrm>
            <a:off x="2967674" y="4809833"/>
            <a:ext cx="884552" cy="884552"/>
          </a:xfrm>
          <a:prstGeom prst="rect">
            <a:avLst/>
          </a:prstGeom>
        </p:spPr>
      </p:pic>
      <p:pic>
        <p:nvPicPr>
          <p:cNvPr id="47" name="Graphic 46">
            <a:extLst>
              <a:ext uri="{FF2B5EF4-FFF2-40B4-BE49-F238E27FC236}">
                <a16:creationId xmlns:a16="http://schemas.microsoft.com/office/drawing/2014/main" id="{F943D22A-95B0-C428-15B4-57F08EDBCDEC}"/>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4441552" y="4875147"/>
            <a:ext cx="628640" cy="723220"/>
          </a:xfrm>
          <a:prstGeom prst="rect">
            <a:avLst/>
          </a:prstGeom>
        </p:spPr>
      </p:pic>
      <p:pic>
        <p:nvPicPr>
          <p:cNvPr id="48" name="Graphic 47">
            <a:extLst>
              <a:ext uri="{FF2B5EF4-FFF2-40B4-BE49-F238E27FC236}">
                <a16:creationId xmlns:a16="http://schemas.microsoft.com/office/drawing/2014/main" id="{2536E694-39E5-B142-4FD7-700648D202AC}"/>
              </a:ext>
            </a:extLst>
          </p:cNvPr>
          <p:cNvPicPr>
            <a:picLocks noChangeAspect="1"/>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tretch>
            <a:fillRect/>
          </a:stretch>
        </p:blipFill>
        <p:spPr>
          <a:xfrm>
            <a:off x="5896945" y="4875148"/>
            <a:ext cx="398108" cy="819238"/>
          </a:xfrm>
          <a:prstGeom prst="rect">
            <a:avLst/>
          </a:prstGeom>
        </p:spPr>
      </p:pic>
      <p:pic>
        <p:nvPicPr>
          <p:cNvPr id="49" name="Graphic 48">
            <a:extLst>
              <a:ext uri="{FF2B5EF4-FFF2-40B4-BE49-F238E27FC236}">
                <a16:creationId xmlns:a16="http://schemas.microsoft.com/office/drawing/2014/main" id="{E07216E1-F43D-8B20-32CE-D1F05A3CF8B3}"/>
              </a:ext>
            </a:extLst>
          </p:cNvPr>
          <p:cNvPicPr>
            <a:picLocks noChangeAspect="1"/>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tretch>
            <a:fillRect/>
          </a:stretch>
        </p:blipFill>
        <p:spPr>
          <a:xfrm>
            <a:off x="7131226" y="4875147"/>
            <a:ext cx="650115" cy="723220"/>
          </a:xfrm>
          <a:prstGeom prst="rect">
            <a:avLst/>
          </a:prstGeom>
        </p:spPr>
      </p:pic>
      <p:pic>
        <p:nvPicPr>
          <p:cNvPr id="50" name="Graphic 49">
            <a:extLst>
              <a:ext uri="{FF2B5EF4-FFF2-40B4-BE49-F238E27FC236}">
                <a16:creationId xmlns:a16="http://schemas.microsoft.com/office/drawing/2014/main" id="{0CC3DDB5-11D7-56EF-C56F-26084DF9A6EB}"/>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8355865" y="4875147"/>
            <a:ext cx="852367" cy="723220"/>
          </a:xfrm>
          <a:prstGeom prst="rect">
            <a:avLst/>
          </a:prstGeom>
        </p:spPr>
      </p:pic>
      <p:sp>
        <p:nvSpPr>
          <p:cNvPr id="2" name="TextBox 1">
            <a:extLst>
              <a:ext uri="{FF2B5EF4-FFF2-40B4-BE49-F238E27FC236}">
                <a16:creationId xmlns:a16="http://schemas.microsoft.com/office/drawing/2014/main" id="{FDE892F3-4EF0-F9D1-3F98-7A69B6E90D19}"/>
              </a:ext>
            </a:extLst>
          </p:cNvPr>
          <p:cNvSpPr txBox="1"/>
          <p:nvPr/>
        </p:nvSpPr>
        <p:spPr>
          <a:xfrm>
            <a:off x="870618" y="471386"/>
            <a:ext cx="1867819" cy="461665"/>
          </a:xfrm>
          <a:prstGeom prst="rect">
            <a:avLst/>
          </a:prstGeom>
          <a:noFill/>
        </p:spPr>
        <p:txBody>
          <a:bodyPr wrap="none" rtlCol="0">
            <a:spAutoFit/>
          </a:bodyPr>
          <a:lstStyle/>
          <a:p>
            <a:r>
              <a:rPr lang="en-US" sz="2400" b="1"/>
              <a:t>GIỚI THIỆU</a:t>
            </a:r>
          </a:p>
        </p:txBody>
      </p:sp>
    </p:spTree>
    <p:extLst>
      <p:ext uri="{BB962C8B-B14F-4D97-AF65-F5344CB8AC3E}">
        <p14:creationId xmlns:p14="http://schemas.microsoft.com/office/powerpoint/2010/main" val="19230468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
                                        <p:tgtEl>
                                          <p:spTgt spid="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100"/>
                                        <p:tgtEl>
                                          <p:spTgt spid="12"/>
                                        </p:tgtEl>
                                      </p:cBhvr>
                                    </p:animEffect>
                                  </p:childTnLst>
                                </p:cTn>
                              </p:par>
                            </p:childTnLst>
                          </p:cTn>
                        </p:par>
                        <p:par>
                          <p:cTn id="12" fill="hold">
                            <p:stCondLst>
                              <p:cond delay="200"/>
                            </p:stCondLst>
                            <p:childTnLst>
                              <p:par>
                                <p:cTn id="13" presetID="10" presetClass="entr" presetSubtype="0"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
                                        <p:tgtEl>
                                          <p:spTgt spid="13"/>
                                        </p:tgtEl>
                                      </p:cBhvr>
                                    </p:animEffect>
                                  </p:childTnLst>
                                </p:cTn>
                              </p:par>
                            </p:childTnLst>
                          </p:cTn>
                        </p:par>
                        <p:par>
                          <p:cTn id="16" fill="hold">
                            <p:stCondLst>
                              <p:cond delay="30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100"/>
                                        <p:tgtEl>
                                          <p:spTgt spid="14"/>
                                        </p:tgtEl>
                                      </p:cBhvr>
                                    </p:animEffect>
                                  </p:childTnLst>
                                </p:cTn>
                              </p:par>
                            </p:childTnLst>
                          </p:cTn>
                        </p:par>
                        <p:par>
                          <p:cTn id="20" fill="hold">
                            <p:stCondLst>
                              <p:cond delay="40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
                                        <p:tgtEl>
                                          <p:spTgt spid="15"/>
                                        </p:tgtEl>
                                      </p:cBhvr>
                                    </p:animEffect>
                                  </p:childTnLst>
                                </p:cTn>
                              </p:par>
                            </p:childTnLst>
                          </p:cTn>
                        </p:par>
                        <p:par>
                          <p:cTn id="24" fill="hold">
                            <p:stCondLst>
                              <p:cond delay="500"/>
                            </p:stCondLst>
                            <p:childTnLst>
                              <p:par>
                                <p:cTn id="25" presetID="10" presetClass="entr" presetSubtype="0" fill="hold" grpId="0" nodeType="after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
                                        <p:tgtEl>
                                          <p:spTgt spid="16"/>
                                        </p:tgtEl>
                                      </p:cBhvr>
                                    </p:animEffect>
                                  </p:childTnLst>
                                </p:cTn>
                              </p:par>
                            </p:childTnLst>
                          </p:cTn>
                        </p:par>
                        <p:par>
                          <p:cTn id="28" fill="hold">
                            <p:stCondLst>
                              <p:cond delay="600"/>
                            </p:stCondLst>
                            <p:childTnLst>
                              <p:par>
                                <p:cTn id="29" presetID="10" presetClass="entr" presetSubtype="0"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100"/>
                                        <p:tgtEl>
                                          <p:spTgt spid="17"/>
                                        </p:tgtEl>
                                      </p:cBhvr>
                                    </p:animEffect>
                                  </p:childTnLst>
                                </p:cTn>
                              </p:par>
                            </p:childTnLst>
                          </p:cTn>
                        </p:par>
                        <p:par>
                          <p:cTn id="32" fill="hold">
                            <p:stCondLst>
                              <p:cond delay="700"/>
                            </p:stCondLst>
                            <p:childTnLst>
                              <p:par>
                                <p:cTn id="33" presetID="10" presetClass="entr" presetSubtype="0" fill="hold" grpId="0" nodeType="after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
                                        <p:tgtEl>
                                          <p:spTgt spid="18"/>
                                        </p:tgtEl>
                                      </p:cBhvr>
                                    </p:animEffect>
                                  </p:childTnLst>
                                </p:cTn>
                              </p:par>
                            </p:childTnLst>
                          </p:cTn>
                        </p:par>
                        <p:par>
                          <p:cTn id="36" fill="hold">
                            <p:stCondLst>
                              <p:cond delay="800"/>
                            </p:stCondLst>
                            <p:childTnLst>
                              <p:par>
                                <p:cTn id="37" presetID="10" presetClass="entr" presetSubtype="0" fill="hold" grpId="0" nodeType="after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
                                        <p:tgtEl>
                                          <p:spTgt spid="19"/>
                                        </p:tgtEl>
                                      </p:cBhvr>
                                    </p:animEffect>
                                  </p:childTnLst>
                                </p:cTn>
                              </p:par>
                            </p:childTnLst>
                          </p:cTn>
                        </p:par>
                        <p:par>
                          <p:cTn id="40" fill="hold">
                            <p:stCondLst>
                              <p:cond delay="900"/>
                            </p:stCondLst>
                            <p:childTnLst>
                              <p:par>
                                <p:cTn id="41" presetID="10" presetClass="entr" presetSubtype="0" fill="hold" grpId="0" nodeType="afterEffect">
                                  <p:stCondLst>
                                    <p:cond delay="100"/>
                                  </p:stCondLst>
                                  <p:childTnLst>
                                    <p:set>
                                      <p:cBhvr>
                                        <p:cTn id="42" dur="1" fill="hold">
                                          <p:stCondLst>
                                            <p:cond delay="0"/>
                                          </p:stCondLst>
                                        </p:cTn>
                                        <p:tgtEl>
                                          <p:spTgt spid="20"/>
                                        </p:tgtEl>
                                        <p:attrNameLst>
                                          <p:attrName>style.visibility</p:attrName>
                                        </p:attrNameLst>
                                      </p:cBhvr>
                                      <p:to>
                                        <p:strVal val="visible"/>
                                      </p:to>
                                    </p:set>
                                    <p:animEffect transition="in" filter="fade">
                                      <p:cBhvr>
                                        <p:cTn id="43" dur="100"/>
                                        <p:tgtEl>
                                          <p:spTgt spid="20"/>
                                        </p:tgtEl>
                                      </p:cBhvr>
                                    </p:animEffect>
                                  </p:childTnLst>
                                </p:cTn>
                              </p:par>
                            </p:childTnLst>
                          </p:cTn>
                        </p:par>
                        <p:par>
                          <p:cTn id="44" fill="hold">
                            <p:stCondLst>
                              <p:cond delay="1100"/>
                            </p:stCondLst>
                            <p:childTnLst>
                              <p:par>
                                <p:cTn id="45" presetID="10" presetClass="entr" presetSubtype="0" fill="hold" grpId="0" nodeType="after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
                                        <p:tgtEl>
                                          <p:spTgt spid="24"/>
                                        </p:tgtEl>
                                      </p:cBhvr>
                                    </p:animEffect>
                                  </p:childTnLst>
                                </p:cTn>
                              </p:par>
                            </p:childTnLst>
                          </p:cTn>
                        </p:par>
                        <p:par>
                          <p:cTn id="48" fill="hold">
                            <p:stCondLst>
                              <p:cond delay="1200"/>
                            </p:stCondLst>
                            <p:childTnLst>
                              <p:par>
                                <p:cTn id="49" presetID="10" presetClass="entr" presetSubtype="0" fill="hold" grpId="0" nodeType="after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100"/>
                                        <p:tgtEl>
                                          <p:spTgt spid="23"/>
                                        </p:tgtEl>
                                      </p:cBhvr>
                                    </p:animEffect>
                                  </p:childTnLst>
                                </p:cTn>
                              </p:par>
                            </p:childTnLst>
                          </p:cTn>
                        </p:par>
                        <p:par>
                          <p:cTn id="52" fill="hold">
                            <p:stCondLst>
                              <p:cond delay="1300"/>
                            </p:stCondLst>
                            <p:childTnLst>
                              <p:par>
                                <p:cTn id="53" presetID="10" presetClass="entr" presetSubtype="0" fill="hold" grpId="0" nodeType="after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100"/>
                                        <p:tgtEl>
                                          <p:spTgt spid="22"/>
                                        </p:tgtEl>
                                      </p:cBhvr>
                                    </p:animEffect>
                                  </p:childTnLst>
                                </p:cTn>
                              </p:par>
                            </p:childTnLst>
                          </p:cTn>
                        </p:par>
                        <p:par>
                          <p:cTn id="56" fill="hold">
                            <p:stCondLst>
                              <p:cond delay="1400"/>
                            </p:stCondLst>
                            <p:childTnLst>
                              <p:par>
                                <p:cTn id="57" presetID="10" presetClass="entr" presetSubtype="0" fill="hold" grpId="0" nodeType="after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fade">
                                      <p:cBhvr>
                                        <p:cTn id="59" dur="100"/>
                                        <p:tgtEl>
                                          <p:spTgt spid="21"/>
                                        </p:tgtEl>
                                      </p:cBhvr>
                                    </p:animEffect>
                                  </p:childTnLst>
                                </p:cTn>
                              </p:par>
                            </p:childTnLst>
                          </p:cTn>
                        </p:par>
                        <p:par>
                          <p:cTn id="60" fill="hold">
                            <p:stCondLst>
                              <p:cond delay="1500"/>
                            </p:stCondLst>
                            <p:childTnLst>
                              <p:par>
                                <p:cTn id="61" presetID="10" presetClass="entr" presetSubtype="0" fill="hold" grpId="0" nodeType="afterEffect">
                                  <p:stCondLst>
                                    <p:cond delay="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100"/>
                                        <p:tgtEl>
                                          <p:spTgt spid="25"/>
                                        </p:tgtEl>
                                      </p:cBhvr>
                                    </p:animEffect>
                                  </p:childTnLst>
                                </p:cTn>
                              </p:par>
                            </p:childTnLst>
                          </p:cTn>
                        </p:par>
                        <p:par>
                          <p:cTn id="64" fill="hold">
                            <p:stCondLst>
                              <p:cond delay="1600"/>
                            </p:stCondLst>
                            <p:childTnLst>
                              <p:par>
                                <p:cTn id="65" presetID="10" presetClass="entr" presetSubtype="0" fill="hold" grpId="0" nodeType="afterEffect">
                                  <p:stCondLst>
                                    <p:cond delay="0"/>
                                  </p:stCondLst>
                                  <p:childTnLst>
                                    <p:set>
                                      <p:cBhvr>
                                        <p:cTn id="66" dur="1" fill="hold">
                                          <p:stCondLst>
                                            <p:cond delay="0"/>
                                          </p:stCondLst>
                                        </p:cTn>
                                        <p:tgtEl>
                                          <p:spTgt spid="30"/>
                                        </p:tgtEl>
                                        <p:attrNameLst>
                                          <p:attrName>style.visibility</p:attrName>
                                        </p:attrNameLst>
                                      </p:cBhvr>
                                      <p:to>
                                        <p:strVal val="visible"/>
                                      </p:to>
                                    </p:set>
                                    <p:animEffect transition="in" filter="fade">
                                      <p:cBhvr>
                                        <p:cTn id="67" dur="100"/>
                                        <p:tgtEl>
                                          <p:spTgt spid="30"/>
                                        </p:tgtEl>
                                      </p:cBhvr>
                                    </p:animEffect>
                                  </p:childTnLst>
                                </p:cTn>
                              </p:par>
                            </p:childTnLst>
                          </p:cTn>
                        </p:par>
                        <p:par>
                          <p:cTn id="68" fill="hold">
                            <p:stCondLst>
                              <p:cond delay="1700"/>
                            </p:stCondLst>
                            <p:childTnLst>
                              <p:par>
                                <p:cTn id="69" presetID="10" presetClass="entr" presetSubtype="0" fill="hold" grpId="0"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100"/>
                                        <p:tgtEl>
                                          <p:spTgt spid="29"/>
                                        </p:tgtEl>
                                      </p:cBhvr>
                                    </p:animEffect>
                                  </p:childTnLst>
                                </p:cTn>
                              </p:par>
                            </p:childTnLst>
                          </p:cTn>
                        </p:par>
                        <p:par>
                          <p:cTn id="72" fill="hold">
                            <p:stCondLst>
                              <p:cond delay="1800"/>
                            </p:stCondLst>
                            <p:childTnLst>
                              <p:par>
                                <p:cTn id="73" presetID="10" presetClass="entr" presetSubtype="0" fill="hold" grpId="0"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100"/>
                                        <p:tgtEl>
                                          <p:spTgt spid="28"/>
                                        </p:tgtEl>
                                      </p:cBhvr>
                                    </p:animEffect>
                                  </p:childTnLst>
                                </p:cTn>
                              </p:par>
                            </p:childTnLst>
                          </p:cTn>
                        </p:par>
                        <p:par>
                          <p:cTn id="76" fill="hold">
                            <p:stCondLst>
                              <p:cond delay="1900"/>
                            </p:stCondLst>
                            <p:childTnLst>
                              <p:par>
                                <p:cTn id="77" presetID="10" presetClass="entr" presetSubtype="0"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100"/>
                                        <p:tgtEl>
                                          <p:spTgt spid="27"/>
                                        </p:tgtEl>
                                      </p:cBhvr>
                                    </p:animEffect>
                                  </p:childTnLst>
                                </p:cTn>
                              </p:par>
                            </p:childTnLst>
                          </p:cTn>
                        </p:par>
                        <p:par>
                          <p:cTn id="80" fill="hold">
                            <p:stCondLst>
                              <p:cond delay="2000"/>
                            </p:stCondLst>
                            <p:childTnLst>
                              <p:par>
                                <p:cTn id="81" presetID="10" presetClass="entr" presetSubtype="0" fill="hold" grpId="0" nodeType="afterEffect">
                                  <p:stCondLst>
                                    <p:cond delay="0"/>
                                  </p:stCondLst>
                                  <p:childTnLst>
                                    <p:set>
                                      <p:cBhvr>
                                        <p:cTn id="82" dur="1" fill="hold">
                                          <p:stCondLst>
                                            <p:cond delay="0"/>
                                          </p:stCondLst>
                                        </p:cTn>
                                        <p:tgtEl>
                                          <p:spTgt spid="26"/>
                                        </p:tgtEl>
                                        <p:attrNameLst>
                                          <p:attrName>style.visibility</p:attrName>
                                        </p:attrNameLst>
                                      </p:cBhvr>
                                      <p:to>
                                        <p:strVal val="visible"/>
                                      </p:to>
                                    </p:set>
                                    <p:animEffect transition="in" filter="fade">
                                      <p:cBhvr>
                                        <p:cTn id="83" dur="100"/>
                                        <p:tgtEl>
                                          <p:spTgt spid="26"/>
                                        </p:tgtEl>
                                      </p:cBhvr>
                                    </p:animEffect>
                                  </p:childTnLst>
                                </p:cTn>
                              </p:par>
                            </p:childTnLst>
                          </p:cTn>
                        </p:par>
                        <p:par>
                          <p:cTn id="84" fill="hold">
                            <p:stCondLst>
                              <p:cond delay="2100"/>
                            </p:stCondLst>
                            <p:childTnLst>
                              <p:par>
                                <p:cTn id="85" presetID="10" presetClass="entr" presetSubtype="0" fill="hold" nodeType="afterEffect">
                                  <p:stCondLst>
                                    <p:cond delay="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100"/>
                                        <p:tgtEl>
                                          <p:spTgt spid="31"/>
                                        </p:tgtEl>
                                      </p:cBhvr>
                                    </p:animEffect>
                                  </p:childTnLst>
                                </p:cTn>
                              </p:par>
                            </p:childTnLst>
                          </p:cTn>
                        </p:par>
                        <p:par>
                          <p:cTn id="88" fill="hold">
                            <p:stCondLst>
                              <p:cond delay="2200"/>
                            </p:stCondLst>
                            <p:childTnLst>
                              <p:par>
                                <p:cTn id="89" presetID="10" presetClass="entr" presetSubtype="0" fill="hold" nodeType="afterEffect">
                                  <p:stCondLst>
                                    <p:cond delay="0"/>
                                  </p:stCondLst>
                                  <p:childTnLst>
                                    <p:set>
                                      <p:cBhvr>
                                        <p:cTn id="90" dur="1" fill="hold">
                                          <p:stCondLst>
                                            <p:cond delay="0"/>
                                          </p:stCondLst>
                                        </p:cTn>
                                        <p:tgtEl>
                                          <p:spTgt spid="32"/>
                                        </p:tgtEl>
                                        <p:attrNameLst>
                                          <p:attrName>style.visibility</p:attrName>
                                        </p:attrNameLst>
                                      </p:cBhvr>
                                      <p:to>
                                        <p:strVal val="visible"/>
                                      </p:to>
                                    </p:set>
                                    <p:animEffect transition="in" filter="fade">
                                      <p:cBhvr>
                                        <p:cTn id="91" dur="100"/>
                                        <p:tgtEl>
                                          <p:spTgt spid="32"/>
                                        </p:tgtEl>
                                      </p:cBhvr>
                                    </p:animEffect>
                                  </p:childTnLst>
                                </p:cTn>
                              </p:par>
                            </p:childTnLst>
                          </p:cTn>
                        </p:par>
                        <p:par>
                          <p:cTn id="92" fill="hold">
                            <p:stCondLst>
                              <p:cond delay="2300"/>
                            </p:stCondLst>
                            <p:childTnLst>
                              <p:par>
                                <p:cTn id="93" presetID="10" presetClass="entr" presetSubtype="0" fill="hold" nodeType="afterEffect">
                                  <p:stCondLst>
                                    <p:cond delay="0"/>
                                  </p:stCondLst>
                                  <p:childTnLst>
                                    <p:set>
                                      <p:cBhvr>
                                        <p:cTn id="94" dur="1" fill="hold">
                                          <p:stCondLst>
                                            <p:cond delay="0"/>
                                          </p:stCondLst>
                                        </p:cTn>
                                        <p:tgtEl>
                                          <p:spTgt spid="33"/>
                                        </p:tgtEl>
                                        <p:attrNameLst>
                                          <p:attrName>style.visibility</p:attrName>
                                        </p:attrNameLst>
                                      </p:cBhvr>
                                      <p:to>
                                        <p:strVal val="visible"/>
                                      </p:to>
                                    </p:set>
                                    <p:animEffect transition="in" filter="fade">
                                      <p:cBhvr>
                                        <p:cTn id="95" dur="100"/>
                                        <p:tgtEl>
                                          <p:spTgt spid="33"/>
                                        </p:tgtEl>
                                      </p:cBhvr>
                                    </p:animEffect>
                                  </p:childTnLst>
                                </p:cTn>
                              </p:par>
                            </p:childTnLst>
                          </p:cTn>
                        </p:par>
                        <p:par>
                          <p:cTn id="96" fill="hold">
                            <p:stCondLst>
                              <p:cond delay="2400"/>
                            </p:stCondLst>
                            <p:childTnLst>
                              <p:par>
                                <p:cTn id="97" presetID="10" presetClass="entr" presetSubtype="0" fill="hold" nodeType="afterEffect">
                                  <p:stCondLst>
                                    <p:cond delay="0"/>
                                  </p:stCondLst>
                                  <p:childTnLst>
                                    <p:set>
                                      <p:cBhvr>
                                        <p:cTn id="98" dur="1" fill="hold">
                                          <p:stCondLst>
                                            <p:cond delay="0"/>
                                          </p:stCondLst>
                                        </p:cTn>
                                        <p:tgtEl>
                                          <p:spTgt spid="34"/>
                                        </p:tgtEl>
                                        <p:attrNameLst>
                                          <p:attrName>style.visibility</p:attrName>
                                        </p:attrNameLst>
                                      </p:cBhvr>
                                      <p:to>
                                        <p:strVal val="visible"/>
                                      </p:to>
                                    </p:set>
                                    <p:animEffect transition="in" filter="fade">
                                      <p:cBhvr>
                                        <p:cTn id="99" dur="100"/>
                                        <p:tgtEl>
                                          <p:spTgt spid="34"/>
                                        </p:tgtEl>
                                      </p:cBhvr>
                                    </p:animEffect>
                                  </p:childTnLst>
                                </p:cTn>
                              </p:par>
                            </p:childTnLst>
                          </p:cTn>
                        </p:par>
                        <p:par>
                          <p:cTn id="100" fill="hold">
                            <p:stCondLst>
                              <p:cond delay="2500"/>
                            </p:stCondLst>
                            <p:childTnLst>
                              <p:par>
                                <p:cTn id="101" presetID="10" presetClass="entr" presetSubtype="0"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Effect transition="in" filter="fade">
                                      <p:cBhvr>
                                        <p:cTn id="103" dur="100"/>
                                        <p:tgtEl>
                                          <p:spTgt spid="35"/>
                                        </p:tgtEl>
                                      </p:cBhvr>
                                    </p:animEffect>
                                  </p:childTnLst>
                                </p:cTn>
                              </p:par>
                            </p:childTnLst>
                          </p:cTn>
                        </p:par>
                        <p:par>
                          <p:cTn id="104" fill="hold">
                            <p:stCondLst>
                              <p:cond delay="2600"/>
                            </p:stCondLst>
                            <p:childTnLst>
                              <p:par>
                                <p:cTn id="105" presetID="10" presetClass="entr" presetSubtype="0" fill="hold" nodeType="after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100"/>
                                        <p:tgtEl>
                                          <p:spTgt spid="36"/>
                                        </p:tgtEl>
                                      </p:cBhvr>
                                    </p:animEffect>
                                  </p:childTnLst>
                                </p:cTn>
                              </p:par>
                            </p:childTnLst>
                          </p:cTn>
                        </p:par>
                        <p:par>
                          <p:cTn id="108" fill="hold">
                            <p:stCondLst>
                              <p:cond delay="2700"/>
                            </p:stCondLst>
                            <p:childTnLst>
                              <p:par>
                                <p:cTn id="109" presetID="10" presetClass="entr" presetSubtype="0" fill="hold" nodeType="afterEffect">
                                  <p:stCondLst>
                                    <p:cond delay="0"/>
                                  </p:stCondLst>
                                  <p:childTnLst>
                                    <p:set>
                                      <p:cBhvr>
                                        <p:cTn id="110" dur="1" fill="hold">
                                          <p:stCondLst>
                                            <p:cond delay="0"/>
                                          </p:stCondLst>
                                        </p:cTn>
                                        <p:tgtEl>
                                          <p:spTgt spid="37"/>
                                        </p:tgtEl>
                                        <p:attrNameLst>
                                          <p:attrName>style.visibility</p:attrName>
                                        </p:attrNameLst>
                                      </p:cBhvr>
                                      <p:to>
                                        <p:strVal val="visible"/>
                                      </p:to>
                                    </p:set>
                                    <p:animEffect transition="in" filter="fade">
                                      <p:cBhvr>
                                        <p:cTn id="111" dur="100"/>
                                        <p:tgtEl>
                                          <p:spTgt spid="37"/>
                                        </p:tgtEl>
                                      </p:cBhvr>
                                    </p:animEffect>
                                  </p:childTnLst>
                                </p:cTn>
                              </p:par>
                            </p:childTnLst>
                          </p:cTn>
                        </p:par>
                        <p:par>
                          <p:cTn id="112" fill="hold">
                            <p:stCondLst>
                              <p:cond delay="2800"/>
                            </p:stCondLst>
                            <p:childTnLst>
                              <p:par>
                                <p:cTn id="113" presetID="10" presetClass="entr" presetSubtype="0" fill="hold" nodeType="afterEffect">
                                  <p:stCondLst>
                                    <p:cond delay="0"/>
                                  </p:stCondLst>
                                  <p:childTnLst>
                                    <p:set>
                                      <p:cBhvr>
                                        <p:cTn id="114" dur="1" fill="hold">
                                          <p:stCondLst>
                                            <p:cond delay="0"/>
                                          </p:stCondLst>
                                        </p:cTn>
                                        <p:tgtEl>
                                          <p:spTgt spid="38"/>
                                        </p:tgtEl>
                                        <p:attrNameLst>
                                          <p:attrName>style.visibility</p:attrName>
                                        </p:attrNameLst>
                                      </p:cBhvr>
                                      <p:to>
                                        <p:strVal val="visible"/>
                                      </p:to>
                                    </p:set>
                                    <p:animEffect transition="in" filter="fade">
                                      <p:cBhvr>
                                        <p:cTn id="115" dur="100"/>
                                        <p:tgtEl>
                                          <p:spTgt spid="38"/>
                                        </p:tgtEl>
                                      </p:cBhvr>
                                    </p:animEffect>
                                  </p:childTnLst>
                                </p:cTn>
                              </p:par>
                            </p:childTnLst>
                          </p:cTn>
                        </p:par>
                        <p:par>
                          <p:cTn id="116" fill="hold">
                            <p:stCondLst>
                              <p:cond delay="2900"/>
                            </p:stCondLst>
                            <p:childTnLst>
                              <p:par>
                                <p:cTn id="117" presetID="10" presetClass="entr" presetSubtype="0" fill="hold" nodeType="afterEffect">
                                  <p:stCondLst>
                                    <p:cond delay="0"/>
                                  </p:stCondLst>
                                  <p:childTnLst>
                                    <p:set>
                                      <p:cBhvr>
                                        <p:cTn id="118" dur="1" fill="hold">
                                          <p:stCondLst>
                                            <p:cond delay="0"/>
                                          </p:stCondLst>
                                        </p:cTn>
                                        <p:tgtEl>
                                          <p:spTgt spid="39"/>
                                        </p:tgtEl>
                                        <p:attrNameLst>
                                          <p:attrName>style.visibility</p:attrName>
                                        </p:attrNameLst>
                                      </p:cBhvr>
                                      <p:to>
                                        <p:strVal val="visible"/>
                                      </p:to>
                                    </p:set>
                                    <p:animEffect transition="in" filter="fade">
                                      <p:cBhvr>
                                        <p:cTn id="119" dur="100"/>
                                        <p:tgtEl>
                                          <p:spTgt spid="39"/>
                                        </p:tgtEl>
                                      </p:cBhvr>
                                    </p:animEffect>
                                  </p:childTnLst>
                                </p:cTn>
                              </p:par>
                            </p:childTnLst>
                          </p:cTn>
                        </p:par>
                        <p:par>
                          <p:cTn id="120" fill="hold">
                            <p:stCondLst>
                              <p:cond delay="3000"/>
                            </p:stCondLst>
                            <p:childTnLst>
                              <p:par>
                                <p:cTn id="121" presetID="10" presetClass="entr" presetSubtype="0" fill="hold" nodeType="afterEffect">
                                  <p:stCondLst>
                                    <p:cond delay="0"/>
                                  </p:stCondLst>
                                  <p:childTnLst>
                                    <p:set>
                                      <p:cBhvr>
                                        <p:cTn id="122" dur="1" fill="hold">
                                          <p:stCondLst>
                                            <p:cond delay="0"/>
                                          </p:stCondLst>
                                        </p:cTn>
                                        <p:tgtEl>
                                          <p:spTgt spid="40"/>
                                        </p:tgtEl>
                                        <p:attrNameLst>
                                          <p:attrName>style.visibility</p:attrName>
                                        </p:attrNameLst>
                                      </p:cBhvr>
                                      <p:to>
                                        <p:strVal val="visible"/>
                                      </p:to>
                                    </p:set>
                                    <p:animEffect transition="in" filter="fade">
                                      <p:cBhvr>
                                        <p:cTn id="123" dur="100"/>
                                        <p:tgtEl>
                                          <p:spTgt spid="40"/>
                                        </p:tgtEl>
                                      </p:cBhvr>
                                    </p:animEffect>
                                  </p:childTnLst>
                                </p:cTn>
                              </p:par>
                            </p:childTnLst>
                          </p:cTn>
                        </p:par>
                        <p:par>
                          <p:cTn id="124" fill="hold">
                            <p:stCondLst>
                              <p:cond delay="3100"/>
                            </p:stCondLst>
                            <p:childTnLst>
                              <p:par>
                                <p:cTn id="125" presetID="10" presetClass="entr" presetSubtype="0" fill="hold" nodeType="afterEffect">
                                  <p:stCondLst>
                                    <p:cond delay="0"/>
                                  </p:stCondLst>
                                  <p:childTnLst>
                                    <p:set>
                                      <p:cBhvr>
                                        <p:cTn id="126" dur="1" fill="hold">
                                          <p:stCondLst>
                                            <p:cond delay="0"/>
                                          </p:stCondLst>
                                        </p:cTn>
                                        <p:tgtEl>
                                          <p:spTgt spid="41"/>
                                        </p:tgtEl>
                                        <p:attrNameLst>
                                          <p:attrName>style.visibility</p:attrName>
                                        </p:attrNameLst>
                                      </p:cBhvr>
                                      <p:to>
                                        <p:strVal val="visible"/>
                                      </p:to>
                                    </p:set>
                                    <p:animEffect transition="in" filter="fade">
                                      <p:cBhvr>
                                        <p:cTn id="127" dur="100"/>
                                        <p:tgtEl>
                                          <p:spTgt spid="41"/>
                                        </p:tgtEl>
                                      </p:cBhvr>
                                    </p:animEffect>
                                  </p:childTnLst>
                                </p:cTn>
                              </p:par>
                            </p:childTnLst>
                          </p:cTn>
                        </p:par>
                        <p:par>
                          <p:cTn id="128" fill="hold">
                            <p:stCondLst>
                              <p:cond delay="3200"/>
                            </p:stCondLst>
                            <p:childTnLst>
                              <p:par>
                                <p:cTn id="129" presetID="10" presetClass="entr" presetSubtype="0" fill="hold" nodeType="afterEffect">
                                  <p:stCondLst>
                                    <p:cond delay="0"/>
                                  </p:stCondLst>
                                  <p:childTnLst>
                                    <p:set>
                                      <p:cBhvr>
                                        <p:cTn id="130" dur="1" fill="hold">
                                          <p:stCondLst>
                                            <p:cond delay="0"/>
                                          </p:stCondLst>
                                        </p:cTn>
                                        <p:tgtEl>
                                          <p:spTgt spid="42"/>
                                        </p:tgtEl>
                                        <p:attrNameLst>
                                          <p:attrName>style.visibility</p:attrName>
                                        </p:attrNameLst>
                                      </p:cBhvr>
                                      <p:to>
                                        <p:strVal val="visible"/>
                                      </p:to>
                                    </p:set>
                                    <p:animEffect transition="in" filter="fade">
                                      <p:cBhvr>
                                        <p:cTn id="131" dur="100"/>
                                        <p:tgtEl>
                                          <p:spTgt spid="42"/>
                                        </p:tgtEl>
                                      </p:cBhvr>
                                    </p:animEffect>
                                  </p:childTnLst>
                                </p:cTn>
                              </p:par>
                            </p:childTnLst>
                          </p:cTn>
                        </p:par>
                        <p:par>
                          <p:cTn id="132" fill="hold">
                            <p:stCondLst>
                              <p:cond delay="3300"/>
                            </p:stCondLst>
                            <p:childTnLst>
                              <p:par>
                                <p:cTn id="133" presetID="10" presetClass="entr" presetSubtype="0" fill="hold" nodeType="afterEffect">
                                  <p:stCondLst>
                                    <p:cond delay="0"/>
                                  </p:stCondLst>
                                  <p:childTnLst>
                                    <p:set>
                                      <p:cBhvr>
                                        <p:cTn id="134" dur="1" fill="hold">
                                          <p:stCondLst>
                                            <p:cond delay="0"/>
                                          </p:stCondLst>
                                        </p:cTn>
                                        <p:tgtEl>
                                          <p:spTgt spid="43"/>
                                        </p:tgtEl>
                                        <p:attrNameLst>
                                          <p:attrName>style.visibility</p:attrName>
                                        </p:attrNameLst>
                                      </p:cBhvr>
                                      <p:to>
                                        <p:strVal val="visible"/>
                                      </p:to>
                                    </p:set>
                                    <p:animEffect transition="in" filter="fade">
                                      <p:cBhvr>
                                        <p:cTn id="135" dur="100"/>
                                        <p:tgtEl>
                                          <p:spTgt spid="43"/>
                                        </p:tgtEl>
                                      </p:cBhvr>
                                    </p:animEffect>
                                  </p:childTnLst>
                                </p:cTn>
                              </p:par>
                            </p:childTnLst>
                          </p:cTn>
                        </p:par>
                        <p:par>
                          <p:cTn id="136" fill="hold">
                            <p:stCondLst>
                              <p:cond delay="3400"/>
                            </p:stCondLst>
                            <p:childTnLst>
                              <p:par>
                                <p:cTn id="137" presetID="10" presetClass="entr" presetSubtype="0" fill="hold" nodeType="afterEffect">
                                  <p:stCondLst>
                                    <p:cond delay="0"/>
                                  </p:stCondLst>
                                  <p:childTnLst>
                                    <p:set>
                                      <p:cBhvr>
                                        <p:cTn id="138" dur="1" fill="hold">
                                          <p:stCondLst>
                                            <p:cond delay="0"/>
                                          </p:stCondLst>
                                        </p:cTn>
                                        <p:tgtEl>
                                          <p:spTgt spid="44"/>
                                        </p:tgtEl>
                                        <p:attrNameLst>
                                          <p:attrName>style.visibility</p:attrName>
                                        </p:attrNameLst>
                                      </p:cBhvr>
                                      <p:to>
                                        <p:strVal val="visible"/>
                                      </p:to>
                                    </p:set>
                                    <p:animEffect transition="in" filter="fade">
                                      <p:cBhvr>
                                        <p:cTn id="139" dur="100"/>
                                        <p:tgtEl>
                                          <p:spTgt spid="44"/>
                                        </p:tgtEl>
                                      </p:cBhvr>
                                    </p:animEffect>
                                  </p:childTnLst>
                                </p:cTn>
                              </p:par>
                            </p:childTnLst>
                          </p:cTn>
                        </p:par>
                        <p:par>
                          <p:cTn id="140" fill="hold">
                            <p:stCondLst>
                              <p:cond delay="3500"/>
                            </p:stCondLst>
                            <p:childTnLst>
                              <p:par>
                                <p:cTn id="141" presetID="10" presetClass="entr" presetSubtype="0" fill="hold" nodeType="afterEffect">
                                  <p:stCondLst>
                                    <p:cond delay="0"/>
                                  </p:stCondLst>
                                  <p:childTnLst>
                                    <p:set>
                                      <p:cBhvr>
                                        <p:cTn id="142" dur="1" fill="hold">
                                          <p:stCondLst>
                                            <p:cond delay="0"/>
                                          </p:stCondLst>
                                        </p:cTn>
                                        <p:tgtEl>
                                          <p:spTgt spid="45"/>
                                        </p:tgtEl>
                                        <p:attrNameLst>
                                          <p:attrName>style.visibility</p:attrName>
                                        </p:attrNameLst>
                                      </p:cBhvr>
                                      <p:to>
                                        <p:strVal val="visible"/>
                                      </p:to>
                                    </p:set>
                                    <p:animEffect transition="in" filter="fade">
                                      <p:cBhvr>
                                        <p:cTn id="143" dur="100"/>
                                        <p:tgtEl>
                                          <p:spTgt spid="45"/>
                                        </p:tgtEl>
                                      </p:cBhvr>
                                    </p:animEffect>
                                  </p:childTnLst>
                                </p:cTn>
                              </p:par>
                            </p:childTnLst>
                          </p:cTn>
                        </p:par>
                        <p:par>
                          <p:cTn id="144" fill="hold">
                            <p:stCondLst>
                              <p:cond delay="3600"/>
                            </p:stCondLst>
                            <p:childTnLst>
                              <p:par>
                                <p:cTn id="145" presetID="10" presetClass="entr" presetSubtype="0" fill="hold" nodeType="afterEffect">
                                  <p:stCondLst>
                                    <p:cond delay="0"/>
                                  </p:stCondLst>
                                  <p:childTnLst>
                                    <p:set>
                                      <p:cBhvr>
                                        <p:cTn id="146" dur="1" fill="hold">
                                          <p:stCondLst>
                                            <p:cond delay="0"/>
                                          </p:stCondLst>
                                        </p:cTn>
                                        <p:tgtEl>
                                          <p:spTgt spid="46"/>
                                        </p:tgtEl>
                                        <p:attrNameLst>
                                          <p:attrName>style.visibility</p:attrName>
                                        </p:attrNameLst>
                                      </p:cBhvr>
                                      <p:to>
                                        <p:strVal val="visible"/>
                                      </p:to>
                                    </p:set>
                                    <p:animEffect transition="in" filter="fade">
                                      <p:cBhvr>
                                        <p:cTn id="147" dur="100"/>
                                        <p:tgtEl>
                                          <p:spTgt spid="46"/>
                                        </p:tgtEl>
                                      </p:cBhvr>
                                    </p:animEffect>
                                  </p:childTnLst>
                                </p:cTn>
                              </p:par>
                            </p:childTnLst>
                          </p:cTn>
                        </p:par>
                        <p:par>
                          <p:cTn id="148" fill="hold">
                            <p:stCondLst>
                              <p:cond delay="3700"/>
                            </p:stCondLst>
                            <p:childTnLst>
                              <p:par>
                                <p:cTn id="149" presetID="10" presetClass="entr" presetSubtype="0" fill="hold" nodeType="afterEffect">
                                  <p:stCondLst>
                                    <p:cond delay="0"/>
                                  </p:stCondLst>
                                  <p:childTnLst>
                                    <p:set>
                                      <p:cBhvr>
                                        <p:cTn id="150" dur="1" fill="hold">
                                          <p:stCondLst>
                                            <p:cond delay="0"/>
                                          </p:stCondLst>
                                        </p:cTn>
                                        <p:tgtEl>
                                          <p:spTgt spid="47"/>
                                        </p:tgtEl>
                                        <p:attrNameLst>
                                          <p:attrName>style.visibility</p:attrName>
                                        </p:attrNameLst>
                                      </p:cBhvr>
                                      <p:to>
                                        <p:strVal val="visible"/>
                                      </p:to>
                                    </p:set>
                                    <p:animEffect transition="in" filter="fade">
                                      <p:cBhvr>
                                        <p:cTn id="151" dur="100"/>
                                        <p:tgtEl>
                                          <p:spTgt spid="47"/>
                                        </p:tgtEl>
                                      </p:cBhvr>
                                    </p:animEffect>
                                  </p:childTnLst>
                                </p:cTn>
                              </p:par>
                            </p:childTnLst>
                          </p:cTn>
                        </p:par>
                        <p:par>
                          <p:cTn id="152" fill="hold">
                            <p:stCondLst>
                              <p:cond delay="3800"/>
                            </p:stCondLst>
                            <p:childTnLst>
                              <p:par>
                                <p:cTn id="153" presetID="10" presetClass="entr" presetSubtype="0" fill="hold" nodeType="afterEffect">
                                  <p:stCondLst>
                                    <p:cond delay="0"/>
                                  </p:stCondLst>
                                  <p:childTnLst>
                                    <p:set>
                                      <p:cBhvr>
                                        <p:cTn id="154" dur="1" fill="hold">
                                          <p:stCondLst>
                                            <p:cond delay="0"/>
                                          </p:stCondLst>
                                        </p:cTn>
                                        <p:tgtEl>
                                          <p:spTgt spid="48"/>
                                        </p:tgtEl>
                                        <p:attrNameLst>
                                          <p:attrName>style.visibility</p:attrName>
                                        </p:attrNameLst>
                                      </p:cBhvr>
                                      <p:to>
                                        <p:strVal val="visible"/>
                                      </p:to>
                                    </p:set>
                                    <p:animEffect transition="in" filter="fade">
                                      <p:cBhvr>
                                        <p:cTn id="155" dur="100"/>
                                        <p:tgtEl>
                                          <p:spTgt spid="48"/>
                                        </p:tgtEl>
                                      </p:cBhvr>
                                    </p:animEffect>
                                  </p:childTnLst>
                                </p:cTn>
                              </p:par>
                            </p:childTnLst>
                          </p:cTn>
                        </p:par>
                        <p:par>
                          <p:cTn id="156" fill="hold">
                            <p:stCondLst>
                              <p:cond delay="3900"/>
                            </p:stCondLst>
                            <p:childTnLst>
                              <p:par>
                                <p:cTn id="157" presetID="10" presetClass="entr" presetSubtype="0" fill="hold" nodeType="afterEffect">
                                  <p:stCondLst>
                                    <p:cond delay="0"/>
                                  </p:stCondLst>
                                  <p:childTnLst>
                                    <p:set>
                                      <p:cBhvr>
                                        <p:cTn id="158" dur="1" fill="hold">
                                          <p:stCondLst>
                                            <p:cond delay="0"/>
                                          </p:stCondLst>
                                        </p:cTn>
                                        <p:tgtEl>
                                          <p:spTgt spid="49"/>
                                        </p:tgtEl>
                                        <p:attrNameLst>
                                          <p:attrName>style.visibility</p:attrName>
                                        </p:attrNameLst>
                                      </p:cBhvr>
                                      <p:to>
                                        <p:strVal val="visible"/>
                                      </p:to>
                                    </p:set>
                                    <p:animEffect transition="in" filter="fade">
                                      <p:cBhvr>
                                        <p:cTn id="159" dur="100"/>
                                        <p:tgtEl>
                                          <p:spTgt spid="49"/>
                                        </p:tgtEl>
                                      </p:cBhvr>
                                    </p:animEffect>
                                  </p:childTnLst>
                                </p:cTn>
                              </p:par>
                            </p:childTnLst>
                          </p:cTn>
                        </p:par>
                        <p:par>
                          <p:cTn id="160" fill="hold">
                            <p:stCondLst>
                              <p:cond delay="4000"/>
                            </p:stCondLst>
                            <p:childTnLst>
                              <p:par>
                                <p:cTn id="161" presetID="10" presetClass="entr" presetSubtype="0" fill="hold" nodeType="afterEffect">
                                  <p:stCondLst>
                                    <p:cond delay="0"/>
                                  </p:stCondLst>
                                  <p:childTnLst>
                                    <p:set>
                                      <p:cBhvr>
                                        <p:cTn id="162" dur="1" fill="hold">
                                          <p:stCondLst>
                                            <p:cond delay="0"/>
                                          </p:stCondLst>
                                        </p:cTn>
                                        <p:tgtEl>
                                          <p:spTgt spid="50"/>
                                        </p:tgtEl>
                                        <p:attrNameLst>
                                          <p:attrName>style.visibility</p:attrName>
                                        </p:attrNameLst>
                                      </p:cBhvr>
                                      <p:to>
                                        <p:strVal val="visible"/>
                                      </p:to>
                                    </p:set>
                                    <p:animEffect transition="in" filter="fade">
                                      <p:cBhvr>
                                        <p:cTn id="163" dur="1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7" name="TextBox 46">
            <a:extLst>
              <a:ext uri="{FF2B5EF4-FFF2-40B4-BE49-F238E27FC236}">
                <a16:creationId xmlns:a16="http://schemas.microsoft.com/office/drawing/2014/main" id="{D2C393B8-2838-FD47-55E1-9A3083268C7E}"/>
              </a:ext>
            </a:extLst>
          </p:cNvPr>
          <p:cNvSpPr txBox="1"/>
          <p:nvPr/>
        </p:nvSpPr>
        <p:spPr>
          <a:xfrm>
            <a:off x="8815389" y="6267447"/>
            <a:ext cx="4067176" cy="338554"/>
          </a:xfrm>
          <a:prstGeom prst="rect">
            <a:avLst/>
          </a:prstGeom>
          <a:noFill/>
        </p:spPr>
        <p:txBody>
          <a:bodyPr wrap="square" rtlCol="0">
            <a:spAutoFit/>
          </a:bodyPr>
          <a:lstStyle/>
          <a:p>
            <a:r>
              <a:rPr lang="en-US" sz="1600" b="1">
                <a:solidFill>
                  <a:srgbClr val="37003C"/>
                </a:solidFill>
                <a:latin typeface="Open Sans" panose="020B0606030504020204" pitchFamily="34" charset="0"/>
                <a:ea typeface="Open Sans" panose="020B0606030504020204" pitchFamily="34" charset="0"/>
                <a:cs typeface="Open Sans" panose="020B0606030504020204" pitchFamily="34" charset="0"/>
              </a:rPr>
              <a:t>*tính từ 1992</a:t>
            </a:r>
          </a:p>
        </p:txBody>
      </p:sp>
      <p:grpSp>
        <p:nvGrpSpPr>
          <p:cNvPr id="70" name="Group 69">
            <a:extLst>
              <a:ext uri="{FF2B5EF4-FFF2-40B4-BE49-F238E27FC236}">
                <a16:creationId xmlns:a16="http://schemas.microsoft.com/office/drawing/2014/main" id="{6F0B936C-F627-3B79-A6AC-DA5D350E63C6}"/>
              </a:ext>
            </a:extLst>
          </p:cNvPr>
          <p:cNvGrpSpPr/>
          <p:nvPr/>
        </p:nvGrpSpPr>
        <p:grpSpPr>
          <a:xfrm>
            <a:off x="1343024" y="1323975"/>
            <a:ext cx="5522997" cy="685800"/>
            <a:chOff x="1343024" y="1323975"/>
            <a:chExt cx="5522997" cy="685800"/>
          </a:xfrm>
        </p:grpSpPr>
        <p:grpSp>
          <p:nvGrpSpPr>
            <p:cNvPr id="57" name="Group 56">
              <a:extLst>
                <a:ext uri="{FF2B5EF4-FFF2-40B4-BE49-F238E27FC236}">
                  <a16:creationId xmlns:a16="http://schemas.microsoft.com/office/drawing/2014/main" id="{7CAA15D4-FB28-171D-1B24-66BCD68B8586}"/>
                </a:ext>
              </a:extLst>
            </p:cNvPr>
            <p:cNvGrpSpPr/>
            <p:nvPr/>
          </p:nvGrpSpPr>
          <p:grpSpPr>
            <a:xfrm>
              <a:off x="1343024" y="1323975"/>
              <a:ext cx="5522997" cy="685800"/>
              <a:chOff x="1343024" y="1323975"/>
              <a:chExt cx="5522997" cy="685800"/>
            </a:xfrm>
          </p:grpSpPr>
          <p:grpSp>
            <p:nvGrpSpPr>
              <p:cNvPr id="4" name="Group 3">
                <a:extLst>
                  <a:ext uri="{FF2B5EF4-FFF2-40B4-BE49-F238E27FC236}">
                    <a16:creationId xmlns:a16="http://schemas.microsoft.com/office/drawing/2014/main" id="{70B8F32A-609F-81D9-E1F5-E1435856B140}"/>
                  </a:ext>
                </a:extLst>
              </p:cNvPr>
              <p:cNvGrpSpPr/>
              <p:nvPr/>
            </p:nvGrpSpPr>
            <p:grpSpPr>
              <a:xfrm>
                <a:off x="1343024" y="1323975"/>
                <a:ext cx="4752976" cy="685800"/>
                <a:chOff x="1343025" y="2152650"/>
                <a:chExt cx="4065721" cy="685800"/>
              </a:xfrm>
            </p:grpSpPr>
            <p:sp>
              <p:nvSpPr>
                <p:cNvPr id="5" name="Rectangle 4">
                  <a:extLst>
                    <a:ext uri="{FF2B5EF4-FFF2-40B4-BE49-F238E27FC236}">
                      <a16:creationId xmlns:a16="http://schemas.microsoft.com/office/drawing/2014/main" id="{709B0AF1-62DA-B71B-5E97-EE9A15CD8EE3}"/>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6" name="Rectangle 5">
                  <a:extLst>
                    <a:ext uri="{FF2B5EF4-FFF2-40B4-BE49-F238E27FC236}">
                      <a16:creationId xmlns:a16="http://schemas.microsoft.com/office/drawing/2014/main" id="{7DD13126-8A24-AFF5-BA48-578756A2CF92}"/>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MANCHESTER UNITED</a:t>
                  </a:r>
                </a:p>
              </p:txBody>
            </p:sp>
          </p:grpSp>
          <p:sp>
            <p:nvSpPr>
              <p:cNvPr id="56" name="Rectangle 55">
                <a:extLst>
                  <a:ext uri="{FF2B5EF4-FFF2-40B4-BE49-F238E27FC236}">
                    <a16:creationId xmlns:a16="http://schemas.microsoft.com/office/drawing/2014/main" id="{FFAC3435-4806-AA6E-BFA2-28C562BCB4BB}"/>
                  </a:ext>
                </a:extLst>
              </p:cNvPr>
              <p:cNvSpPr/>
              <p:nvPr/>
            </p:nvSpPr>
            <p:spPr>
              <a:xfrm>
                <a:off x="6095999" y="1323975"/>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13</a:t>
                </a:r>
              </a:p>
            </p:txBody>
          </p:sp>
        </p:grpSp>
        <p:pic>
          <p:nvPicPr>
            <p:cNvPr id="49" name="Graphic 48">
              <a:extLst>
                <a:ext uri="{FF2B5EF4-FFF2-40B4-BE49-F238E27FC236}">
                  <a16:creationId xmlns:a16="http://schemas.microsoft.com/office/drawing/2014/main" id="{683EB8EA-E4B1-774C-1A04-F2D2FA84425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68424" y="1456736"/>
              <a:ext cx="432890" cy="438740"/>
            </a:xfrm>
            <a:prstGeom prst="rect">
              <a:avLst/>
            </a:prstGeom>
          </p:spPr>
        </p:pic>
      </p:grpSp>
      <p:grpSp>
        <p:nvGrpSpPr>
          <p:cNvPr id="71" name="Group 70">
            <a:extLst>
              <a:ext uri="{FF2B5EF4-FFF2-40B4-BE49-F238E27FC236}">
                <a16:creationId xmlns:a16="http://schemas.microsoft.com/office/drawing/2014/main" id="{EC953AF3-2876-FED8-4240-150960B788EB}"/>
              </a:ext>
            </a:extLst>
          </p:cNvPr>
          <p:cNvGrpSpPr/>
          <p:nvPr/>
        </p:nvGrpSpPr>
        <p:grpSpPr>
          <a:xfrm>
            <a:off x="1343024" y="2033460"/>
            <a:ext cx="5522997" cy="685927"/>
            <a:chOff x="1343024" y="2033460"/>
            <a:chExt cx="5522997" cy="685927"/>
          </a:xfrm>
        </p:grpSpPr>
        <p:grpSp>
          <p:nvGrpSpPr>
            <p:cNvPr id="59" name="Group 58">
              <a:extLst>
                <a:ext uri="{FF2B5EF4-FFF2-40B4-BE49-F238E27FC236}">
                  <a16:creationId xmlns:a16="http://schemas.microsoft.com/office/drawing/2014/main" id="{A0B93A41-5E93-69F4-5B1A-500FB51BFBEC}"/>
                </a:ext>
              </a:extLst>
            </p:cNvPr>
            <p:cNvGrpSpPr/>
            <p:nvPr/>
          </p:nvGrpSpPr>
          <p:grpSpPr>
            <a:xfrm>
              <a:off x="1343024" y="2033460"/>
              <a:ext cx="5522997" cy="685927"/>
              <a:chOff x="1343024" y="2033460"/>
              <a:chExt cx="5522997" cy="685927"/>
            </a:xfrm>
          </p:grpSpPr>
          <p:grpSp>
            <p:nvGrpSpPr>
              <p:cNvPr id="11" name="Group 10">
                <a:extLst>
                  <a:ext uri="{FF2B5EF4-FFF2-40B4-BE49-F238E27FC236}">
                    <a16:creationId xmlns:a16="http://schemas.microsoft.com/office/drawing/2014/main" id="{5082C360-DE16-24A0-B38E-2DB79912005B}"/>
                  </a:ext>
                </a:extLst>
              </p:cNvPr>
              <p:cNvGrpSpPr/>
              <p:nvPr/>
            </p:nvGrpSpPr>
            <p:grpSpPr>
              <a:xfrm>
                <a:off x="1343024" y="2033587"/>
                <a:ext cx="4752976" cy="685800"/>
                <a:chOff x="1343025" y="2152650"/>
                <a:chExt cx="4065721" cy="685800"/>
              </a:xfrm>
            </p:grpSpPr>
            <p:sp>
              <p:nvSpPr>
                <p:cNvPr id="12" name="Rectangle 11">
                  <a:extLst>
                    <a:ext uri="{FF2B5EF4-FFF2-40B4-BE49-F238E27FC236}">
                      <a16:creationId xmlns:a16="http://schemas.microsoft.com/office/drawing/2014/main" id="{D7908E99-D2AE-D10A-174D-08E42E3F98A4}"/>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13" name="Rectangle 12">
                  <a:extLst>
                    <a:ext uri="{FF2B5EF4-FFF2-40B4-BE49-F238E27FC236}">
                      <a16:creationId xmlns:a16="http://schemas.microsoft.com/office/drawing/2014/main" id="{EDA79633-D190-5B1E-2DEA-A12659665C0B}"/>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MANCHESTER CITY</a:t>
                  </a:r>
                </a:p>
              </p:txBody>
            </p:sp>
          </p:grpSp>
          <p:sp>
            <p:nvSpPr>
              <p:cNvPr id="58" name="Rectangle 57">
                <a:extLst>
                  <a:ext uri="{FF2B5EF4-FFF2-40B4-BE49-F238E27FC236}">
                    <a16:creationId xmlns:a16="http://schemas.microsoft.com/office/drawing/2014/main" id="{D96C91F5-32EF-207A-5C91-41053CA0C586}"/>
                  </a:ext>
                </a:extLst>
              </p:cNvPr>
              <p:cNvSpPr/>
              <p:nvPr/>
            </p:nvSpPr>
            <p:spPr>
              <a:xfrm>
                <a:off x="6095999" y="2033460"/>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6</a:t>
                </a:r>
              </a:p>
            </p:txBody>
          </p:sp>
        </p:grpSp>
        <p:pic>
          <p:nvPicPr>
            <p:cNvPr id="50" name="Graphic 49">
              <a:extLst>
                <a:ext uri="{FF2B5EF4-FFF2-40B4-BE49-F238E27FC236}">
                  <a16:creationId xmlns:a16="http://schemas.microsoft.com/office/drawing/2014/main" id="{B8BA57EB-C399-7D97-6E4A-01FBB468098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43819" y="2171404"/>
              <a:ext cx="457495" cy="457495"/>
            </a:xfrm>
            <a:prstGeom prst="rect">
              <a:avLst/>
            </a:prstGeom>
          </p:spPr>
        </p:pic>
      </p:grpSp>
      <p:grpSp>
        <p:nvGrpSpPr>
          <p:cNvPr id="72" name="Group 71">
            <a:extLst>
              <a:ext uri="{FF2B5EF4-FFF2-40B4-BE49-F238E27FC236}">
                <a16:creationId xmlns:a16="http://schemas.microsoft.com/office/drawing/2014/main" id="{5FA71206-3EE1-337F-0B2C-51598A37072E}"/>
              </a:ext>
            </a:extLst>
          </p:cNvPr>
          <p:cNvGrpSpPr/>
          <p:nvPr/>
        </p:nvGrpSpPr>
        <p:grpSpPr>
          <a:xfrm>
            <a:off x="1343024" y="2742945"/>
            <a:ext cx="5522997" cy="686054"/>
            <a:chOff x="1343024" y="2742945"/>
            <a:chExt cx="5522997" cy="686054"/>
          </a:xfrm>
        </p:grpSpPr>
        <p:grpSp>
          <p:nvGrpSpPr>
            <p:cNvPr id="69" name="Group 68">
              <a:extLst>
                <a:ext uri="{FF2B5EF4-FFF2-40B4-BE49-F238E27FC236}">
                  <a16:creationId xmlns:a16="http://schemas.microsoft.com/office/drawing/2014/main" id="{E788E5A5-BF71-3C43-0FB0-D2666CA97E01}"/>
                </a:ext>
              </a:extLst>
            </p:cNvPr>
            <p:cNvGrpSpPr/>
            <p:nvPr/>
          </p:nvGrpSpPr>
          <p:grpSpPr>
            <a:xfrm>
              <a:off x="1343024" y="2742945"/>
              <a:ext cx="5522997" cy="686054"/>
              <a:chOff x="1343024" y="2742945"/>
              <a:chExt cx="5522997" cy="686054"/>
            </a:xfrm>
          </p:grpSpPr>
          <p:grpSp>
            <p:nvGrpSpPr>
              <p:cNvPr id="17" name="Group 16">
                <a:extLst>
                  <a:ext uri="{FF2B5EF4-FFF2-40B4-BE49-F238E27FC236}">
                    <a16:creationId xmlns:a16="http://schemas.microsoft.com/office/drawing/2014/main" id="{58201CB4-29E6-37AC-F90B-4E7F2A661D4B}"/>
                  </a:ext>
                </a:extLst>
              </p:cNvPr>
              <p:cNvGrpSpPr/>
              <p:nvPr/>
            </p:nvGrpSpPr>
            <p:grpSpPr>
              <a:xfrm>
                <a:off x="1343024" y="2743199"/>
                <a:ext cx="4752976" cy="685800"/>
                <a:chOff x="1343025" y="2152650"/>
                <a:chExt cx="4065721" cy="685800"/>
              </a:xfrm>
            </p:grpSpPr>
            <p:sp>
              <p:nvSpPr>
                <p:cNvPr id="18" name="Rectangle 17">
                  <a:extLst>
                    <a:ext uri="{FF2B5EF4-FFF2-40B4-BE49-F238E27FC236}">
                      <a16:creationId xmlns:a16="http://schemas.microsoft.com/office/drawing/2014/main" id="{C189DA93-A4D8-7EFC-FB7C-BB55DB051513}"/>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19" name="Rectangle 18">
                  <a:extLst>
                    <a:ext uri="{FF2B5EF4-FFF2-40B4-BE49-F238E27FC236}">
                      <a16:creationId xmlns:a16="http://schemas.microsoft.com/office/drawing/2014/main" id="{80DE8B97-18B5-A56B-DD1D-3767B5AA6D54}"/>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CHELSEA</a:t>
                  </a:r>
                </a:p>
              </p:txBody>
            </p:sp>
          </p:grpSp>
          <p:sp>
            <p:nvSpPr>
              <p:cNvPr id="60" name="Rectangle 59">
                <a:extLst>
                  <a:ext uri="{FF2B5EF4-FFF2-40B4-BE49-F238E27FC236}">
                    <a16:creationId xmlns:a16="http://schemas.microsoft.com/office/drawing/2014/main" id="{55805CFA-B5D4-ED0E-5082-5A79433266AC}"/>
                  </a:ext>
                </a:extLst>
              </p:cNvPr>
              <p:cNvSpPr/>
              <p:nvPr/>
            </p:nvSpPr>
            <p:spPr>
              <a:xfrm>
                <a:off x="6095999" y="2742945"/>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5</a:t>
                </a:r>
              </a:p>
            </p:txBody>
          </p:sp>
        </p:grpSp>
        <p:pic>
          <p:nvPicPr>
            <p:cNvPr id="51" name="Graphic 50">
              <a:extLst>
                <a:ext uri="{FF2B5EF4-FFF2-40B4-BE49-F238E27FC236}">
                  <a16:creationId xmlns:a16="http://schemas.microsoft.com/office/drawing/2014/main" id="{3B5DDC8E-1810-886B-F537-0ED22F53380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29237" y="2857204"/>
              <a:ext cx="472077" cy="472077"/>
            </a:xfrm>
            <a:prstGeom prst="rect">
              <a:avLst/>
            </a:prstGeom>
          </p:spPr>
        </p:pic>
      </p:grpSp>
      <p:grpSp>
        <p:nvGrpSpPr>
          <p:cNvPr id="73" name="Group 72">
            <a:extLst>
              <a:ext uri="{FF2B5EF4-FFF2-40B4-BE49-F238E27FC236}">
                <a16:creationId xmlns:a16="http://schemas.microsoft.com/office/drawing/2014/main" id="{702F7DBC-7CB1-0478-7434-3AF17C486F03}"/>
              </a:ext>
            </a:extLst>
          </p:cNvPr>
          <p:cNvGrpSpPr/>
          <p:nvPr/>
        </p:nvGrpSpPr>
        <p:grpSpPr>
          <a:xfrm>
            <a:off x="1343023" y="3452811"/>
            <a:ext cx="5522998" cy="685800"/>
            <a:chOff x="1343023" y="3452811"/>
            <a:chExt cx="5522998" cy="685800"/>
          </a:xfrm>
        </p:grpSpPr>
        <p:grpSp>
          <p:nvGrpSpPr>
            <p:cNvPr id="65" name="Group 64">
              <a:extLst>
                <a:ext uri="{FF2B5EF4-FFF2-40B4-BE49-F238E27FC236}">
                  <a16:creationId xmlns:a16="http://schemas.microsoft.com/office/drawing/2014/main" id="{DA8182A8-B6CA-19A4-52AC-38221EAAF833}"/>
                </a:ext>
              </a:extLst>
            </p:cNvPr>
            <p:cNvGrpSpPr/>
            <p:nvPr/>
          </p:nvGrpSpPr>
          <p:grpSpPr>
            <a:xfrm>
              <a:off x="1343023" y="3452811"/>
              <a:ext cx="5522998" cy="685800"/>
              <a:chOff x="1343023" y="3452811"/>
              <a:chExt cx="5522998" cy="685800"/>
            </a:xfrm>
          </p:grpSpPr>
          <p:grpSp>
            <p:nvGrpSpPr>
              <p:cNvPr id="20" name="Group 19">
                <a:extLst>
                  <a:ext uri="{FF2B5EF4-FFF2-40B4-BE49-F238E27FC236}">
                    <a16:creationId xmlns:a16="http://schemas.microsoft.com/office/drawing/2014/main" id="{D0D8D57A-2D1F-F67C-24DD-F092C828194D}"/>
                  </a:ext>
                </a:extLst>
              </p:cNvPr>
              <p:cNvGrpSpPr/>
              <p:nvPr/>
            </p:nvGrpSpPr>
            <p:grpSpPr>
              <a:xfrm>
                <a:off x="1343023" y="3452811"/>
                <a:ext cx="4752976" cy="685800"/>
                <a:chOff x="1343025" y="2152650"/>
                <a:chExt cx="4065721" cy="685800"/>
              </a:xfrm>
            </p:grpSpPr>
            <p:sp>
              <p:nvSpPr>
                <p:cNvPr id="21" name="Rectangle 20">
                  <a:extLst>
                    <a:ext uri="{FF2B5EF4-FFF2-40B4-BE49-F238E27FC236}">
                      <a16:creationId xmlns:a16="http://schemas.microsoft.com/office/drawing/2014/main" id="{E6123DEA-3ABE-0006-B7A2-F316C50335CD}"/>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22" name="Rectangle 21">
                  <a:extLst>
                    <a:ext uri="{FF2B5EF4-FFF2-40B4-BE49-F238E27FC236}">
                      <a16:creationId xmlns:a16="http://schemas.microsoft.com/office/drawing/2014/main" id="{DB859F6F-17FD-78AD-E808-B71B4F3AC9FC}"/>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ARSENAL</a:t>
                  </a:r>
                </a:p>
              </p:txBody>
            </p:sp>
          </p:grpSp>
          <p:sp>
            <p:nvSpPr>
              <p:cNvPr id="61" name="Rectangle 60">
                <a:extLst>
                  <a:ext uri="{FF2B5EF4-FFF2-40B4-BE49-F238E27FC236}">
                    <a16:creationId xmlns:a16="http://schemas.microsoft.com/office/drawing/2014/main" id="{AAB8E746-C690-F429-8572-6AB5838FB1B9}"/>
                  </a:ext>
                </a:extLst>
              </p:cNvPr>
              <p:cNvSpPr/>
              <p:nvPr/>
            </p:nvSpPr>
            <p:spPr>
              <a:xfrm>
                <a:off x="6095999" y="3452811"/>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3</a:t>
                </a:r>
              </a:p>
            </p:txBody>
          </p:sp>
        </p:grpSp>
        <p:pic>
          <p:nvPicPr>
            <p:cNvPr id="52" name="Graphic 51">
              <a:extLst>
                <a:ext uri="{FF2B5EF4-FFF2-40B4-BE49-F238E27FC236}">
                  <a16:creationId xmlns:a16="http://schemas.microsoft.com/office/drawing/2014/main" id="{C736DF59-B35A-CD37-69A2-7A5B9E1681D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82266" y="3559725"/>
              <a:ext cx="405206" cy="488399"/>
            </a:xfrm>
            <a:prstGeom prst="rect">
              <a:avLst/>
            </a:prstGeom>
          </p:spPr>
        </p:pic>
      </p:grpSp>
      <p:grpSp>
        <p:nvGrpSpPr>
          <p:cNvPr id="74" name="Group 73">
            <a:extLst>
              <a:ext uri="{FF2B5EF4-FFF2-40B4-BE49-F238E27FC236}">
                <a16:creationId xmlns:a16="http://schemas.microsoft.com/office/drawing/2014/main" id="{50A9CD82-BA57-9FB3-7C8E-96CCFF79FB2A}"/>
              </a:ext>
            </a:extLst>
          </p:cNvPr>
          <p:cNvGrpSpPr/>
          <p:nvPr/>
        </p:nvGrpSpPr>
        <p:grpSpPr>
          <a:xfrm>
            <a:off x="1343023" y="4162169"/>
            <a:ext cx="5522998" cy="686054"/>
            <a:chOff x="1343023" y="4162169"/>
            <a:chExt cx="5522998" cy="686054"/>
          </a:xfrm>
        </p:grpSpPr>
        <p:grpSp>
          <p:nvGrpSpPr>
            <p:cNvPr id="66" name="Group 65">
              <a:extLst>
                <a:ext uri="{FF2B5EF4-FFF2-40B4-BE49-F238E27FC236}">
                  <a16:creationId xmlns:a16="http://schemas.microsoft.com/office/drawing/2014/main" id="{B97AA68E-54BF-C03E-B1A3-5FBCEEC01F1C}"/>
                </a:ext>
              </a:extLst>
            </p:cNvPr>
            <p:cNvGrpSpPr/>
            <p:nvPr/>
          </p:nvGrpSpPr>
          <p:grpSpPr>
            <a:xfrm>
              <a:off x="1343023" y="4162169"/>
              <a:ext cx="5522998" cy="686054"/>
              <a:chOff x="1343023" y="4162169"/>
              <a:chExt cx="5522998" cy="686054"/>
            </a:xfrm>
          </p:grpSpPr>
          <p:grpSp>
            <p:nvGrpSpPr>
              <p:cNvPr id="23" name="Group 22">
                <a:extLst>
                  <a:ext uri="{FF2B5EF4-FFF2-40B4-BE49-F238E27FC236}">
                    <a16:creationId xmlns:a16="http://schemas.microsoft.com/office/drawing/2014/main" id="{E59ED7FF-C4E2-948D-DDA8-29C65F654F69}"/>
                  </a:ext>
                </a:extLst>
              </p:cNvPr>
              <p:cNvGrpSpPr/>
              <p:nvPr/>
            </p:nvGrpSpPr>
            <p:grpSpPr>
              <a:xfrm>
                <a:off x="1343023" y="4162423"/>
                <a:ext cx="4752976" cy="685800"/>
                <a:chOff x="1343025" y="2152650"/>
                <a:chExt cx="4065721" cy="685800"/>
              </a:xfrm>
            </p:grpSpPr>
            <p:sp>
              <p:nvSpPr>
                <p:cNvPr id="24" name="Rectangle 23">
                  <a:extLst>
                    <a:ext uri="{FF2B5EF4-FFF2-40B4-BE49-F238E27FC236}">
                      <a16:creationId xmlns:a16="http://schemas.microsoft.com/office/drawing/2014/main" id="{373033E7-9CCF-53B2-9E9C-E6ABA24576B0}"/>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25" name="Rectangle 24">
                  <a:extLst>
                    <a:ext uri="{FF2B5EF4-FFF2-40B4-BE49-F238E27FC236}">
                      <a16:creationId xmlns:a16="http://schemas.microsoft.com/office/drawing/2014/main" id="{0F85A4BC-BB1F-4196-B90F-55924EC5EC1E}"/>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LIVERPOOL</a:t>
                  </a:r>
                </a:p>
              </p:txBody>
            </p:sp>
          </p:grpSp>
          <p:sp>
            <p:nvSpPr>
              <p:cNvPr id="62" name="Rectangle 61">
                <a:extLst>
                  <a:ext uri="{FF2B5EF4-FFF2-40B4-BE49-F238E27FC236}">
                    <a16:creationId xmlns:a16="http://schemas.microsoft.com/office/drawing/2014/main" id="{3DEB0840-3DF3-83F8-C91C-CB26F93C8766}"/>
                  </a:ext>
                </a:extLst>
              </p:cNvPr>
              <p:cNvSpPr/>
              <p:nvPr/>
            </p:nvSpPr>
            <p:spPr>
              <a:xfrm>
                <a:off x="6095999" y="4162169"/>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1</a:t>
                </a:r>
              </a:p>
            </p:txBody>
          </p:sp>
        </p:grpSp>
        <p:pic>
          <p:nvPicPr>
            <p:cNvPr id="53" name="Graphic 52">
              <a:extLst>
                <a:ext uri="{FF2B5EF4-FFF2-40B4-BE49-F238E27FC236}">
                  <a16:creationId xmlns:a16="http://schemas.microsoft.com/office/drawing/2014/main" id="{8259BB0B-1339-8CE2-EF85-17CA4A11F21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519912" y="4281942"/>
              <a:ext cx="329913" cy="446762"/>
            </a:xfrm>
            <a:prstGeom prst="rect">
              <a:avLst/>
            </a:prstGeom>
          </p:spPr>
        </p:pic>
      </p:grpSp>
      <p:grpSp>
        <p:nvGrpSpPr>
          <p:cNvPr id="82" name="Group 81">
            <a:extLst>
              <a:ext uri="{FF2B5EF4-FFF2-40B4-BE49-F238E27FC236}">
                <a16:creationId xmlns:a16="http://schemas.microsoft.com/office/drawing/2014/main" id="{71BF5BF8-5CC0-D178-8380-F656AB39B54B}"/>
              </a:ext>
            </a:extLst>
          </p:cNvPr>
          <p:cNvGrpSpPr/>
          <p:nvPr/>
        </p:nvGrpSpPr>
        <p:grpSpPr>
          <a:xfrm>
            <a:off x="1343023" y="5581647"/>
            <a:ext cx="5522998" cy="685800"/>
            <a:chOff x="1343023" y="5581647"/>
            <a:chExt cx="5522998" cy="685800"/>
          </a:xfrm>
        </p:grpSpPr>
        <p:grpSp>
          <p:nvGrpSpPr>
            <p:cNvPr id="68" name="Group 67">
              <a:extLst>
                <a:ext uri="{FF2B5EF4-FFF2-40B4-BE49-F238E27FC236}">
                  <a16:creationId xmlns:a16="http://schemas.microsoft.com/office/drawing/2014/main" id="{9093D78C-2C89-7E55-956E-DF39500682F6}"/>
                </a:ext>
              </a:extLst>
            </p:cNvPr>
            <p:cNvGrpSpPr/>
            <p:nvPr/>
          </p:nvGrpSpPr>
          <p:grpSpPr>
            <a:xfrm>
              <a:off x="1343023" y="5581647"/>
              <a:ext cx="5522998" cy="685800"/>
              <a:chOff x="1343023" y="5581647"/>
              <a:chExt cx="5522998" cy="685800"/>
            </a:xfrm>
          </p:grpSpPr>
          <p:grpSp>
            <p:nvGrpSpPr>
              <p:cNvPr id="44" name="Group 43">
                <a:extLst>
                  <a:ext uri="{FF2B5EF4-FFF2-40B4-BE49-F238E27FC236}">
                    <a16:creationId xmlns:a16="http://schemas.microsoft.com/office/drawing/2014/main" id="{12FA8241-760A-07FD-8FCD-9400A45B43A2}"/>
                  </a:ext>
                </a:extLst>
              </p:cNvPr>
              <p:cNvGrpSpPr/>
              <p:nvPr/>
            </p:nvGrpSpPr>
            <p:grpSpPr>
              <a:xfrm>
                <a:off x="1343023" y="5581647"/>
                <a:ext cx="4752976" cy="685800"/>
                <a:chOff x="1343025" y="2152650"/>
                <a:chExt cx="4065721" cy="685800"/>
              </a:xfrm>
            </p:grpSpPr>
            <p:sp>
              <p:nvSpPr>
                <p:cNvPr id="45" name="Rectangle 44">
                  <a:extLst>
                    <a:ext uri="{FF2B5EF4-FFF2-40B4-BE49-F238E27FC236}">
                      <a16:creationId xmlns:a16="http://schemas.microsoft.com/office/drawing/2014/main" id="{6218DEA8-8AB2-42BF-55A1-B5D657D7D48C}"/>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46" name="Rectangle 45">
                  <a:extLst>
                    <a:ext uri="{FF2B5EF4-FFF2-40B4-BE49-F238E27FC236}">
                      <a16:creationId xmlns:a16="http://schemas.microsoft.com/office/drawing/2014/main" id="{7472BF29-127E-E9DE-F9B0-3AF08F1CC4FB}"/>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LEICESTER CITY</a:t>
                  </a:r>
                </a:p>
              </p:txBody>
            </p:sp>
          </p:grpSp>
          <p:sp>
            <p:nvSpPr>
              <p:cNvPr id="64" name="Rectangle 63">
                <a:extLst>
                  <a:ext uri="{FF2B5EF4-FFF2-40B4-BE49-F238E27FC236}">
                    <a16:creationId xmlns:a16="http://schemas.microsoft.com/office/drawing/2014/main" id="{676B0301-B025-5DF9-FEAB-F849040DEC36}"/>
                  </a:ext>
                </a:extLst>
              </p:cNvPr>
              <p:cNvSpPr/>
              <p:nvPr/>
            </p:nvSpPr>
            <p:spPr>
              <a:xfrm>
                <a:off x="6095999" y="5581647"/>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1</a:t>
                </a:r>
              </a:p>
            </p:txBody>
          </p:sp>
        </p:grpSp>
        <p:pic>
          <p:nvPicPr>
            <p:cNvPr id="54" name="Graphic 53">
              <a:extLst>
                <a:ext uri="{FF2B5EF4-FFF2-40B4-BE49-F238E27FC236}">
                  <a16:creationId xmlns:a16="http://schemas.microsoft.com/office/drawing/2014/main" id="{0C632375-E3F9-A8A6-2A39-447F588F540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429237" y="5683639"/>
              <a:ext cx="472077" cy="472077"/>
            </a:xfrm>
            <a:prstGeom prst="rect">
              <a:avLst/>
            </a:prstGeom>
          </p:spPr>
        </p:pic>
      </p:grpSp>
      <p:grpSp>
        <p:nvGrpSpPr>
          <p:cNvPr id="81" name="Group 80">
            <a:extLst>
              <a:ext uri="{FF2B5EF4-FFF2-40B4-BE49-F238E27FC236}">
                <a16:creationId xmlns:a16="http://schemas.microsoft.com/office/drawing/2014/main" id="{746B3FC9-3CBD-9381-7734-64F13B25772E}"/>
              </a:ext>
            </a:extLst>
          </p:cNvPr>
          <p:cNvGrpSpPr/>
          <p:nvPr/>
        </p:nvGrpSpPr>
        <p:grpSpPr>
          <a:xfrm>
            <a:off x="1343023" y="4871527"/>
            <a:ext cx="5522998" cy="686308"/>
            <a:chOff x="1343023" y="4871527"/>
            <a:chExt cx="5522998" cy="686308"/>
          </a:xfrm>
        </p:grpSpPr>
        <p:grpSp>
          <p:nvGrpSpPr>
            <p:cNvPr id="67" name="Group 66">
              <a:extLst>
                <a:ext uri="{FF2B5EF4-FFF2-40B4-BE49-F238E27FC236}">
                  <a16:creationId xmlns:a16="http://schemas.microsoft.com/office/drawing/2014/main" id="{740521CE-9CDB-4D8F-28D7-192C23519E4F}"/>
                </a:ext>
              </a:extLst>
            </p:cNvPr>
            <p:cNvGrpSpPr/>
            <p:nvPr/>
          </p:nvGrpSpPr>
          <p:grpSpPr>
            <a:xfrm>
              <a:off x="1343023" y="4871527"/>
              <a:ext cx="5522998" cy="686308"/>
              <a:chOff x="1343023" y="4871527"/>
              <a:chExt cx="5522998" cy="686308"/>
            </a:xfrm>
          </p:grpSpPr>
          <p:grpSp>
            <p:nvGrpSpPr>
              <p:cNvPr id="26" name="Group 25">
                <a:extLst>
                  <a:ext uri="{FF2B5EF4-FFF2-40B4-BE49-F238E27FC236}">
                    <a16:creationId xmlns:a16="http://schemas.microsoft.com/office/drawing/2014/main" id="{9161B61D-28A4-4FA5-9B37-C9D7580381F5}"/>
                  </a:ext>
                </a:extLst>
              </p:cNvPr>
              <p:cNvGrpSpPr/>
              <p:nvPr/>
            </p:nvGrpSpPr>
            <p:grpSpPr>
              <a:xfrm>
                <a:off x="1343023" y="4872035"/>
                <a:ext cx="4752976" cy="685800"/>
                <a:chOff x="1343025" y="2152650"/>
                <a:chExt cx="4065721" cy="685800"/>
              </a:xfrm>
            </p:grpSpPr>
            <p:sp>
              <p:nvSpPr>
                <p:cNvPr id="27" name="Rectangle 26">
                  <a:extLst>
                    <a:ext uri="{FF2B5EF4-FFF2-40B4-BE49-F238E27FC236}">
                      <a16:creationId xmlns:a16="http://schemas.microsoft.com/office/drawing/2014/main" id="{E8799119-12F4-ED28-5519-62E2F279B729}"/>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28" name="Rectangle 27">
                  <a:extLst>
                    <a:ext uri="{FF2B5EF4-FFF2-40B4-BE49-F238E27FC236}">
                      <a16:creationId xmlns:a16="http://schemas.microsoft.com/office/drawing/2014/main" id="{4A864B15-8A24-F9D1-9FFE-F8539FCDBF77}"/>
                    </a:ext>
                  </a:extLst>
                </p:cNvPr>
                <p:cNvSpPr/>
                <p:nvPr/>
              </p:nvSpPr>
              <p:spPr>
                <a:xfrm>
                  <a:off x="1929662" y="2152650"/>
                  <a:ext cx="347908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BLACKBURN ROVER</a:t>
                  </a:r>
                </a:p>
              </p:txBody>
            </p:sp>
          </p:grpSp>
          <p:sp>
            <p:nvSpPr>
              <p:cNvPr id="63" name="Rectangle 62">
                <a:extLst>
                  <a:ext uri="{FF2B5EF4-FFF2-40B4-BE49-F238E27FC236}">
                    <a16:creationId xmlns:a16="http://schemas.microsoft.com/office/drawing/2014/main" id="{4ED62EE6-42A5-3777-2C57-1ACA761BBE57}"/>
                  </a:ext>
                </a:extLst>
              </p:cNvPr>
              <p:cNvSpPr/>
              <p:nvPr/>
            </p:nvSpPr>
            <p:spPr>
              <a:xfrm>
                <a:off x="6095999" y="4871527"/>
                <a:ext cx="77002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1</a:t>
                </a:r>
              </a:p>
            </p:txBody>
          </p:sp>
        </p:grpSp>
        <p:pic>
          <p:nvPicPr>
            <p:cNvPr id="55" name="Graphic 54">
              <a:extLst>
                <a:ext uri="{FF2B5EF4-FFF2-40B4-BE49-F238E27FC236}">
                  <a16:creationId xmlns:a16="http://schemas.microsoft.com/office/drawing/2014/main" id="{B0D03838-B999-4388-DAAA-F3E747C9CF58}"/>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495308" y="4997840"/>
              <a:ext cx="393651" cy="407545"/>
            </a:xfrm>
            <a:prstGeom prst="rect">
              <a:avLst/>
            </a:prstGeom>
          </p:spPr>
        </p:pic>
      </p:grpSp>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18">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CHAMPIONS HISTORY*</a:t>
              </a:r>
            </a:p>
          </p:txBody>
        </p:sp>
      </p:grpSp>
      <p:pic>
        <p:nvPicPr>
          <p:cNvPr id="85" name="Picture 84">
            <a:extLst>
              <a:ext uri="{FF2B5EF4-FFF2-40B4-BE49-F238E27FC236}">
                <a16:creationId xmlns:a16="http://schemas.microsoft.com/office/drawing/2014/main" id="{17BE25DA-B2E6-33C6-3AB7-36EDB7A8D52C}"/>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179514" y="1229969"/>
            <a:ext cx="2568667" cy="4943472"/>
          </a:xfrm>
          <a:prstGeom prst="rect">
            <a:avLst/>
          </a:prstGeom>
        </p:spPr>
      </p:pic>
    </p:spTree>
    <p:extLst>
      <p:ext uri="{BB962C8B-B14F-4D97-AF65-F5344CB8AC3E}">
        <p14:creationId xmlns:p14="http://schemas.microsoft.com/office/powerpoint/2010/main" val="22989325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5"/>
                                        </p:tgtEl>
                                        <p:attrNameLst>
                                          <p:attrName>style.visibility</p:attrName>
                                        </p:attrNameLst>
                                      </p:cBhvr>
                                      <p:to>
                                        <p:strVal val="visible"/>
                                      </p:to>
                                    </p:set>
                                    <p:animEffect transition="in" filter="fade">
                                      <p:cBhvr>
                                        <p:cTn id="12" dur="500"/>
                                        <p:tgtEl>
                                          <p:spTgt spid="85"/>
                                        </p:tgtEl>
                                      </p:cBhvr>
                                    </p:animEffect>
                                  </p:childTnLst>
                                </p:cTn>
                              </p:par>
                            </p:childTnLst>
                          </p:cTn>
                        </p:par>
                        <p:par>
                          <p:cTn id="13" fill="hold">
                            <p:stCondLst>
                              <p:cond delay="500"/>
                            </p:stCondLst>
                            <p:childTnLst>
                              <p:par>
                                <p:cTn id="14" presetID="10" presetClass="entr" presetSubtype="0"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Effect transition="in" filter="fade">
                                      <p:cBhvr>
                                        <p:cTn id="16" dur="500"/>
                                        <p:tgtEl>
                                          <p:spTgt spid="47"/>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nodeType="clickEffect">
                                  <p:stCondLst>
                                    <p:cond delay="0"/>
                                  </p:stCondLst>
                                  <p:childTnLst>
                                    <p:set>
                                      <p:cBhvr>
                                        <p:cTn id="20" dur="1" fill="hold">
                                          <p:stCondLst>
                                            <p:cond delay="0"/>
                                          </p:stCondLst>
                                        </p:cTn>
                                        <p:tgtEl>
                                          <p:spTgt spid="70"/>
                                        </p:tgtEl>
                                        <p:attrNameLst>
                                          <p:attrName>style.visibility</p:attrName>
                                        </p:attrNameLst>
                                      </p:cBhvr>
                                      <p:to>
                                        <p:strVal val="visible"/>
                                      </p:to>
                                    </p:set>
                                    <p:animEffect transition="in" filter="wipe(left)">
                                      <p:cBhvr>
                                        <p:cTn id="21" dur="500"/>
                                        <p:tgtEl>
                                          <p:spTgt spid="70"/>
                                        </p:tgtEl>
                                      </p:cBhvr>
                                    </p:animEffect>
                                  </p:childTnLst>
                                </p:cTn>
                              </p:par>
                              <p:par>
                                <p:cTn id="22" presetID="22" presetClass="entr" presetSubtype="8" fill="hold" nodeType="withEffect">
                                  <p:stCondLst>
                                    <p:cond delay="0"/>
                                  </p:stCondLst>
                                  <p:childTnLst>
                                    <p:set>
                                      <p:cBhvr>
                                        <p:cTn id="23" dur="1" fill="hold">
                                          <p:stCondLst>
                                            <p:cond delay="0"/>
                                          </p:stCondLst>
                                        </p:cTn>
                                        <p:tgtEl>
                                          <p:spTgt spid="71"/>
                                        </p:tgtEl>
                                        <p:attrNameLst>
                                          <p:attrName>style.visibility</p:attrName>
                                        </p:attrNameLst>
                                      </p:cBhvr>
                                      <p:to>
                                        <p:strVal val="visible"/>
                                      </p:to>
                                    </p:set>
                                    <p:animEffect transition="in" filter="wipe(left)">
                                      <p:cBhvr>
                                        <p:cTn id="24" dur="500"/>
                                        <p:tgtEl>
                                          <p:spTgt spid="71"/>
                                        </p:tgtEl>
                                      </p:cBhvr>
                                    </p:animEffect>
                                  </p:childTnLst>
                                </p:cTn>
                              </p:par>
                              <p:par>
                                <p:cTn id="25" presetID="22" presetClass="entr" presetSubtype="8" fill="hold" nodeType="withEffect">
                                  <p:stCondLst>
                                    <p:cond delay="0"/>
                                  </p:stCondLst>
                                  <p:childTnLst>
                                    <p:set>
                                      <p:cBhvr>
                                        <p:cTn id="26" dur="1" fill="hold">
                                          <p:stCondLst>
                                            <p:cond delay="0"/>
                                          </p:stCondLst>
                                        </p:cTn>
                                        <p:tgtEl>
                                          <p:spTgt spid="72"/>
                                        </p:tgtEl>
                                        <p:attrNameLst>
                                          <p:attrName>style.visibility</p:attrName>
                                        </p:attrNameLst>
                                      </p:cBhvr>
                                      <p:to>
                                        <p:strVal val="visible"/>
                                      </p:to>
                                    </p:set>
                                    <p:animEffect transition="in" filter="wipe(left)">
                                      <p:cBhvr>
                                        <p:cTn id="27" dur="500"/>
                                        <p:tgtEl>
                                          <p:spTgt spid="72"/>
                                        </p:tgtEl>
                                      </p:cBhvr>
                                    </p:animEffect>
                                  </p:childTnLst>
                                </p:cTn>
                              </p:par>
                              <p:par>
                                <p:cTn id="28" presetID="22" presetClass="entr" presetSubtype="8" fill="hold" nodeType="withEffect">
                                  <p:stCondLst>
                                    <p:cond delay="0"/>
                                  </p:stCondLst>
                                  <p:childTnLst>
                                    <p:set>
                                      <p:cBhvr>
                                        <p:cTn id="29" dur="1" fill="hold">
                                          <p:stCondLst>
                                            <p:cond delay="0"/>
                                          </p:stCondLst>
                                        </p:cTn>
                                        <p:tgtEl>
                                          <p:spTgt spid="73"/>
                                        </p:tgtEl>
                                        <p:attrNameLst>
                                          <p:attrName>style.visibility</p:attrName>
                                        </p:attrNameLst>
                                      </p:cBhvr>
                                      <p:to>
                                        <p:strVal val="visible"/>
                                      </p:to>
                                    </p:set>
                                    <p:animEffect transition="in" filter="wipe(left)">
                                      <p:cBhvr>
                                        <p:cTn id="30" dur="500"/>
                                        <p:tgtEl>
                                          <p:spTgt spid="73"/>
                                        </p:tgtEl>
                                      </p:cBhvr>
                                    </p:animEffect>
                                  </p:childTnLst>
                                </p:cTn>
                              </p:par>
                              <p:par>
                                <p:cTn id="31" presetID="22" presetClass="entr" presetSubtype="8" fill="hold" nodeType="withEffect">
                                  <p:stCondLst>
                                    <p:cond delay="0"/>
                                  </p:stCondLst>
                                  <p:childTnLst>
                                    <p:set>
                                      <p:cBhvr>
                                        <p:cTn id="32" dur="1" fill="hold">
                                          <p:stCondLst>
                                            <p:cond delay="0"/>
                                          </p:stCondLst>
                                        </p:cTn>
                                        <p:tgtEl>
                                          <p:spTgt spid="74"/>
                                        </p:tgtEl>
                                        <p:attrNameLst>
                                          <p:attrName>style.visibility</p:attrName>
                                        </p:attrNameLst>
                                      </p:cBhvr>
                                      <p:to>
                                        <p:strVal val="visible"/>
                                      </p:to>
                                    </p:set>
                                    <p:animEffect transition="in" filter="wipe(left)">
                                      <p:cBhvr>
                                        <p:cTn id="33" dur="500"/>
                                        <p:tgtEl>
                                          <p:spTgt spid="74"/>
                                        </p:tgtEl>
                                      </p:cBhvr>
                                    </p:animEffect>
                                  </p:childTnLst>
                                </p:cTn>
                              </p:par>
                              <p:par>
                                <p:cTn id="34" presetID="22" presetClass="entr" presetSubtype="8" fill="hold" nodeType="withEffect">
                                  <p:stCondLst>
                                    <p:cond delay="0"/>
                                  </p:stCondLst>
                                  <p:childTnLst>
                                    <p:set>
                                      <p:cBhvr>
                                        <p:cTn id="35" dur="1" fill="hold">
                                          <p:stCondLst>
                                            <p:cond delay="0"/>
                                          </p:stCondLst>
                                        </p:cTn>
                                        <p:tgtEl>
                                          <p:spTgt spid="81"/>
                                        </p:tgtEl>
                                        <p:attrNameLst>
                                          <p:attrName>style.visibility</p:attrName>
                                        </p:attrNameLst>
                                      </p:cBhvr>
                                      <p:to>
                                        <p:strVal val="visible"/>
                                      </p:to>
                                    </p:set>
                                    <p:animEffect transition="in" filter="wipe(left)">
                                      <p:cBhvr>
                                        <p:cTn id="36" dur="500"/>
                                        <p:tgtEl>
                                          <p:spTgt spid="81"/>
                                        </p:tgtEl>
                                      </p:cBhvr>
                                    </p:animEffect>
                                  </p:childTnLst>
                                </p:cTn>
                              </p:par>
                              <p:par>
                                <p:cTn id="37" presetID="22" presetClass="entr" presetSubtype="8" fill="hold" nodeType="withEffect">
                                  <p:stCondLst>
                                    <p:cond delay="0"/>
                                  </p:stCondLst>
                                  <p:childTnLst>
                                    <p:set>
                                      <p:cBhvr>
                                        <p:cTn id="38" dur="1" fill="hold">
                                          <p:stCondLst>
                                            <p:cond delay="0"/>
                                          </p:stCondLst>
                                        </p:cTn>
                                        <p:tgtEl>
                                          <p:spTgt spid="82"/>
                                        </p:tgtEl>
                                        <p:attrNameLst>
                                          <p:attrName>style.visibility</p:attrName>
                                        </p:attrNameLst>
                                      </p:cBhvr>
                                      <p:to>
                                        <p:strVal val="visible"/>
                                      </p:to>
                                    </p:set>
                                    <p:animEffect transition="in" filter="wipe(left)">
                                      <p:cBhvr>
                                        <p:cTn id="39"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YẾU TỐ BẤT NGỜ</a:t>
              </a:r>
            </a:p>
          </p:txBody>
        </p:sp>
      </p:grpSp>
      <p:pic>
        <p:nvPicPr>
          <p:cNvPr id="3" name="Picture 2">
            <a:extLst>
              <a:ext uri="{FF2B5EF4-FFF2-40B4-BE49-F238E27FC236}">
                <a16:creationId xmlns:a16="http://schemas.microsoft.com/office/drawing/2014/main" id="{8C6924A7-BC4D-003E-8C3E-CB1DF1516CA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430" y="-228599"/>
            <a:ext cx="12192001" cy="6858000"/>
          </a:xfrm>
          <a:prstGeom prst="rect">
            <a:avLst/>
          </a:prstGeom>
        </p:spPr>
      </p:pic>
      <p:grpSp>
        <p:nvGrpSpPr>
          <p:cNvPr id="90" name="Group 89">
            <a:extLst>
              <a:ext uri="{FF2B5EF4-FFF2-40B4-BE49-F238E27FC236}">
                <a16:creationId xmlns:a16="http://schemas.microsoft.com/office/drawing/2014/main" id="{40EE060C-0BB9-4F7B-1AF3-B75ADF14CC67}"/>
              </a:ext>
            </a:extLst>
          </p:cNvPr>
          <p:cNvGrpSpPr/>
          <p:nvPr/>
        </p:nvGrpSpPr>
        <p:grpSpPr>
          <a:xfrm>
            <a:off x="2086811" y="4770988"/>
            <a:ext cx="2517211" cy="625393"/>
            <a:chOff x="2086811" y="4770988"/>
            <a:chExt cx="2517211" cy="625393"/>
          </a:xfrm>
        </p:grpSpPr>
        <p:grpSp>
          <p:nvGrpSpPr>
            <p:cNvPr id="87" name="Group 86">
              <a:extLst>
                <a:ext uri="{FF2B5EF4-FFF2-40B4-BE49-F238E27FC236}">
                  <a16:creationId xmlns:a16="http://schemas.microsoft.com/office/drawing/2014/main" id="{EAC22CA9-8B52-977E-042C-729B787AB95B}"/>
                </a:ext>
              </a:extLst>
            </p:cNvPr>
            <p:cNvGrpSpPr/>
            <p:nvPr/>
          </p:nvGrpSpPr>
          <p:grpSpPr>
            <a:xfrm>
              <a:off x="2086811" y="4770988"/>
              <a:ext cx="2517211" cy="625393"/>
              <a:chOff x="2086811" y="4770988"/>
              <a:chExt cx="2517211" cy="625393"/>
            </a:xfrm>
          </p:grpSpPr>
          <p:grpSp>
            <p:nvGrpSpPr>
              <p:cNvPr id="36" name="Group 35">
                <a:extLst>
                  <a:ext uri="{FF2B5EF4-FFF2-40B4-BE49-F238E27FC236}">
                    <a16:creationId xmlns:a16="http://schemas.microsoft.com/office/drawing/2014/main" id="{82C7CF39-ED67-EB0B-9177-CDD5E434B94E}"/>
                  </a:ext>
                </a:extLst>
              </p:cNvPr>
              <p:cNvGrpSpPr/>
              <p:nvPr/>
            </p:nvGrpSpPr>
            <p:grpSpPr>
              <a:xfrm>
                <a:off x="2086811" y="4770988"/>
                <a:ext cx="2517211" cy="625393"/>
                <a:chOff x="2079905" y="4737823"/>
                <a:chExt cx="2530787" cy="625393"/>
              </a:xfrm>
            </p:grpSpPr>
            <p:sp>
              <p:nvSpPr>
                <p:cNvPr id="37" name="Rectangle 36">
                  <a:extLst>
                    <a:ext uri="{FF2B5EF4-FFF2-40B4-BE49-F238E27FC236}">
                      <a16:creationId xmlns:a16="http://schemas.microsoft.com/office/drawing/2014/main" id="{F629DD85-8AAE-4A0A-6575-76F33B7416FF}"/>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BA37CFD0-4D74-080D-EF07-1D0C71F94C59}"/>
                    </a:ext>
                  </a:extLst>
                </p:cNvPr>
                <p:cNvSpPr/>
                <p:nvPr/>
              </p:nvSpPr>
              <p:spPr>
                <a:xfrm>
                  <a:off x="4018464"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91EB473-A95C-C83F-27F8-6DDFF70FE777}"/>
                    </a:ext>
                  </a:extLst>
                </p:cNvPr>
                <p:cNvSpPr/>
                <p:nvPr/>
              </p:nvSpPr>
              <p:spPr>
                <a:xfrm>
                  <a:off x="2672132" y="4737823"/>
                  <a:ext cx="1346331" cy="625393"/>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4 - 0</a:t>
                  </a:r>
                </a:p>
              </p:txBody>
            </p:sp>
          </p:grpSp>
          <p:pic>
            <p:nvPicPr>
              <p:cNvPr id="75" name="Graphic 74">
                <a:extLst>
                  <a:ext uri="{FF2B5EF4-FFF2-40B4-BE49-F238E27FC236}">
                    <a16:creationId xmlns:a16="http://schemas.microsoft.com/office/drawing/2014/main" id="{73E5503F-7E0C-A973-CF25-0166000F9A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82896" y="4864314"/>
                <a:ext cx="432890" cy="438740"/>
              </a:xfrm>
              <a:prstGeom prst="rect">
                <a:avLst/>
              </a:prstGeom>
            </p:spPr>
          </p:pic>
        </p:grpSp>
        <p:pic>
          <p:nvPicPr>
            <p:cNvPr id="78" name="Graphic 77">
              <a:extLst>
                <a:ext uri="{FF2B5EF4-FFF2-40B4-BE49-F238E27FC236}">
                  <a16:creationId xmlns:a16="http://schemas.microsoft.com/office/drawing/2014/main" id="{CF71BC7B-0F79-FE0B-F874-62529B86383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144337" y="4853775"/>
              <a:ext cx="443288" cy="449279"/>
            </a:xfrm>
            <a:prstGeom prst="rect">
              <a:avLst/>
            </a:prstGeom>
          </p:spPr>
        </p:pic>
      </p:grpSp>
      <p:grpSp>
        <p:nvGrpSpPr>
          <p:cNvPr id="91" name="Group 90">
            <a:extLst>
              <a:ext uri="{FF2B5EF4-FFF2-40B4-BE49-F238E27FC236}">
                <a16:creationId xmlns:a16="http://schemas.microsoft.com/office/drawing/2014/main" id="{B6B15060-2FCC-0CF2-1CC1-6AD1B1451B23}"/>
              </a:ext>
            </a:extLst>
          </p:cNvPr>
          <p:cNvGrpSpPr/>
          <p:nvPr/>
        </p:nvGrpSpPr>
        <p:grpSpPr>
          <a:xfrm>
            <a:off x="4830604" y="4770989"/>
            <a:ext cx="2530787" cy="625393"/>
            <a:chOff x="4830604" y="4770989"/>
            <a:chExt cx="2530787" cy="625393"/>
          </a:xfrm>
        </p:grpSpPr>
        <p:grpSp>
          <p:nvGrpSpPr>
            <p:cNvPr id="88" name="Group 87">
              <a:extLst>
                <a:ext uri="{FF2B5EF4-FFF2-40B4-BE49-F238E27FC236}">
                  <a16:creationId xmlns:a16="http://schemas.microsoft.com/office/drawing/2014/main" id="{275B3829-3F26-E35F-090D-A488207D3A64}"/>
                </a:ext>
              </a:extLst>
            </p:cNvPr>
            <p:cNvGrpSpPr/>
            <p:nvPr/>
          </p:nvGrpSpPr>
          <p:grpSpPr>
            <a:xfrm>
              <a:off x="4830604" y="4770989"/>
              <a:ext cx="2530787" cy="625393"/>
              <a:chOff x="4830604" y="4770989"/>
              <a:chExt cx="2530787" cy="625393"/>
            </a:xfrm>
          </p:grpSpPr>
          <p:grpSp>
            <p:nvGrpSpPr>
              <p:cNvPr id="16" name="Group 15">
                <a:extLst>
                  <a:ext uri="{FF2B5EF4-FFF2-40B4-BE49-F238E27FC236}">
                    <a16:creationId xmlns:a16="http://schemas.microsoft.com/office/drawing/2014/main" id="{C79E0575-845E-10A1-6D5F-30737457E2B2}"/>
                  </a:ext>
                </a:extLst>
              </p:cNvPr>
              <p:cNvGrpSpPr/>
              <p:nvPr/>
            </p:nvGrpSpPr>
            <p:grpSpPr>
              <a:xfrm>
                <a:off x="4830604" y="4770989"/>
                <a:ext cx="2530787" cy="625393"/>
                <a:chOff x="2079905" y="4737823"/>
                <a:chExt cx="2530787" cy="625393"/>
              </a:xfrm>
            </p:grpSpPr>
            <p:sp>
              <p:nvSpPr>
                <p:cNvPr id="29" name="Rectangle 28">
                  <a:extLst>
                    <a:ext uri="{FF2B5EF4-FFF2-40B4-BE49-F238E27FC236}">
                      <a16:creationId xmlns:a16="http://schemas.microsoft.com/office/drawing/2014/main" id="{F168769A-08FD-CBCE-78DB-B05903339FAB}"/>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A1DCADF0-3789-422C-8D9C-C3E3F1897809}"/>
                    </a:ext>
                  </a:extLst>
                </p:cNvPr>
                <p:cNvSpPr/>
                <p:nvPr/>
              </p:nvSpPr>
              <p:spPr>
                <a:xfrm>
                  <a:off x="4018464"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845177A-8074-CA83-2CEE-EB510D82CB6B}"/>
                    </a:ext>
                  </a:extLst>
                </p:cNvPr>
                <p:cNvSpPr/>
                <p:nvPr/>
              </p:nvSpPr>
              <p:spPr>
                <a:xfrm>
                  <a:off x="2672132" y="4737823"/>
                  <a:ext cx="1346331" cy="625393"/>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1 - 2</a:t>
                  </a:r>
                </a:p>
              </p:txBody>
            </p:sp>
          </p:grpSp>
          <p:pic>
            <p:nvPicPr>
              <p:cNvPr id="76" name="Graphic 75">
                <a:extLst>
                  <a:ext uri="{FF2B5EF4-FFF2-40B4-BE49-F238E27FC236}">
                    <a16:creationId xmlns:a16="http://schemas.microsoft.com/office/drawing/2014/main" id="{EF82A2F7-8B24-0DE8-6884-A3EF91C5974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906134" y="4864314"/>
                <a:ext cx="432890" cy="438740"/>
              </a:xfrm>
              <a:prstGeom prst="rect">
                <a:avLst/>
              </a:prstGeom>
            </p:spPr>
          </p:pic>
        </p:grpSp>
        <p:pic>
          <p:nvPicPr>
            <p:cNvPr id="79" name="Graphic 78">
              <a:extLst>
                <a:ext uri="{FF2B5EF4-FFF2-40B4-BE49-F238E27FC236}">
                  <a16:creationId xmlns:a16="http://schemas.microsoft.com/office/drawing/2014/main" id="{17F6F2D6-C55B-6C80-5387-CA1C34090B8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45907" y="4864314"/>
              <a:ext cx="438740" cy="438740"/>
            </a:xfrm>
            <a:prstGeom prst="rect">
              <a:avLst/>
            </a:prstGeom>
          </p:spPr>
        </p:pic>
      </p:grpSp>
      <p:grpSp>
        <p:nvGrpSpPr>
          <p:cNvPr id="89" name="Group 88">
            <a:extLst>
              <a:ext uri="{FF2B5EF4-FFF2-40B4-BE49-F238E27FC236}">
                <a16:creationId xmlns:a16="http://schemas.microsoft.com/office/drawing/2014/main" id="{EFFFA9E9-FCFB-2F8F-D815-4108E2DA22A3}"/>
              </a:ext>
            </a:extLst>
          </p:cNvPr>
          <p:cNvGrpSpPr/>
          <p:nvPr/>
        </p:nvGrpSpPr>
        <p:grpSpPr>
          <a:xfrm>
            <a:off x="7577574" y="4770988"/>
            <a:ext cx="2517211" cy="625393"/>
            <a:chOff x="7577574" y="4770988"/>
            <a:chExt cx="2517211" cy="625393"/>
          </a:xfrm>
        </p:grpSpPr>
        <p:grpSp>
          <p:nvGrpSpPr>
            <p:cNvPr id="40" name="Group 39">
              <a:extLst>
                <a:ext uri="{FF2B5EF4-FFF2-40B4-BE49-F238E27FC236}">
                  <a16:creationId xmlns:a16="http://schemas.microsoft.com/office/drawing/2014/main" id="{57FAF112-94B8-25E6-44B8-7A0077E49A08}"/>
                </a:ext>
              </a:extLst>
            </p:cNvPr>
            <p:cNvGrpSpPr/>
            <p:nvPr/>
          </p:nvGrpSpPr>
          <p:grpSpPr>
            <a:xfrm>
              <a:off x="7577574" y="4770988"/>
              <a:ext cx="2517211" cy="625393"/>
              <a:chOff x="2079905" y="4737823"/>
              <a:chExt cx="2530787" cy="625393"/>
            </a:xfrm>
          </p:grpSpPr>
          <p:sp>
            <p:nvSpPr>
              <p:cNvPr id="41" name="Rectangle 40">
                <a:extLst>
                  <a:ext uri="{FF2B5EF4-FFF2-40B4-BE49-F238E27FC236}">
                    <a16:creationId xmlns:a16="http://schemas.microsoft.com/office/drawing/2014/main" id="{45395576-40DD-36B5-3D3E-57EF41B9BEB8}"/>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3E50CCB6-3EE7-77D4-8EFA-12F974B9C476}"/>
                  </a:ext>
                </a:extLst>
              </p:cNvPr>
              <p:cNvSpPr/>
              <p:nvPr/>
            </p:nvSpPr>
            <p:spPr>
              <a:xfrm>
                <a:off x="4018464"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A8B599C-EC47-572E-FE71-DCF8549B68D4}"/>
                  </a:ext>
                </a:extLst>
              </p:cNvPr>
              <p:cNvSpPr/>
              <p:nvPr/>
            </p:nvSpPr>
            <p:spPr>
              <a:xfrm>
                <a:off x="2672132" y="4737823"/>
                <a:ext cx="1346331" cy="625393"/>
              </a:xfrm>
              <a:prstGeom prst="rect">
                <a:avLst/>
              </a:prstGeom>
              <a:solidFill>
                <a:srgbClr val="3A06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t>3 - 1</a:t>
                </a:r>
              </a:p>
            </p:txBody>
          </p:sp>
        </p:grpSp>
        <p:pic>
          <p:nvPicPr>
            <p:cNvPr id="77" name="Graphic 76">
              <a:extLst>
                <a:ext uri="{FF2B5EF4-FFF2-40B4-BE49-F238E27FC236}">
                  <a16:creationId xmlns:a16="http://schemas.microsoft.com/office/drawing/2014/main" id="{72AC0821-C4CA-F0B5-F207-E902DEFB60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583814" y="4864314"/>
              <a:ext cx="432890" cy="438740"/>
            </a:xfrm>
            <a:prstGeom prst="rect">
              <a:avLst/>
            </a:prstGeom>
          </p:spPr>
        </p:pic>
        <p:pic>
          <p:nvPicPr>
            <p:cNvPr id="80" name="Graphic 79">
              <a:extLst>
                <a:ext uri="{FF2B5EF4-FFF2-40B4-BE49-F238E27FC236}">
                  <a16:creationId xmlns:a16="http://schemas.microsoft.com/office/drawing/2014/main" id="{F22B2CAF-E0DA-5C8F-3124-11F0E3400AD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7754127" y="4864314"/>
              <a:ext cx="324261" cy="458696"/>
            </a:xfrm>
            <a:prstGeom prst="rect">
              <a:avLst/>
            </a:prstGeom>
          </p:spPr>
        </p:pic>
      </p:grpSp>
      <p:sp>
        <p:nvSpPr>
          <p:cNvPr id="84" name="TextBox 83">
            <a:extLst>
              <a:ext uri="{FF2B5EF4-FFF2-40B4-BE49-F238E27FC236}">
                <a16:creationId xmlns:a16="http://schemas.microsoft.com/office/drawing/2014/main" id="{769AB9DD-E2D2-D042-4DBA-A12035273A5B}"/>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Tree>
    <p:extLst>
      <p:ext uri="{BB962C8B-B14F-4D97-AF65-F5344CB8AC3E}">
        <p14:creationId xmlns:p14="http://schemas.microsoft.com/office/powerpoint/2010/main" val="17119948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childTnLst>
                                </p:cTn>
                              </p:par>
                            </p:childTnLst>
                          </p:cTn>
                        </p:par>
                        <p:par>
                          <p:cTn id="18" fill="hold">
                            <p:stCondLst>
                              <p:cond delay="500"/>
                            </p:stCondLst>
                            <p:childTnLst>
                              <p:par>
                                <p:cTn id="19" presetID="10" presetClass="entr" presetSubtype="0" fill="hold" nodeType="afterEffect">
                                  <p:stCondLst>
                                    <p:cond delay="0"/>
                                  </p:stCondLst>
                                  <p:childTnLst>
                                    <p:set>
                                      <p:cBhvr>
                                        <p:cTn id="20" dur="1" fill="hold">
                                          <p:stCondLst>
                                            <p:cond delay="0"/>
                                          </p:stCondLst>
                                        </p:cTn>
                                        <p:tgtEl>
                                          <p:spTgt spid="91"/>
                                        </p:tgtEl>
                                        <p:attrNameLst>
                                          <p:attrName>style.visibility</p:attrName>
                                        </p:attrNameLst>
                                      </p:cBhvr>
                                      <p:to>
                                        <p:strVal val="visible"/>
                                      </p:to>
                                    </p:set>
                                    <p:animEffect transition="in" filter="fade">
                                      <p:cBhvr>
                                        <p:cTn id="21" dur="500"/>
                                        <p:tgtEl>
                                          <p:spTgt spid="91"/>
                                        </p:tgtEl>
                                      </p:cBhvr>
                                    </p:animEffect>
                                  </p:childTnLst>
                                </p:cTn>
                              </p:par>
                            </p:childTnLst>
                          </p:cTn>
                        </p:par>
                        <p:par>
                          <p:cTn id="22" fill="hold">
                            <p:stCondLst>
                              <p:cond delay="1000"/>
                            </p:stCondLst>
                            <p:childTnLst>
                              <p:par>
                                <p:cTn id="23" presetID="10" presetClass="entr" presetSubtype="0" fill="hold" nodeType="afterEffect">
                                  <p:stCondLst>
                                    <p:cond delay="0"/>
                                  </p:stCondLst>
                                  <p:childTnLst>
                                    <p:set>
                                      <p:cBhvr>
                                        <p:cTn id="24" dur="1" fill="hold">
                                          <p:stCondLst>
                                            <p:cond delay="0"/>
                                          </p:stCondLst>
                                        </p:cTn>
                                        <p:tgtEl>
                                          <p:spTgt spid="89"/>
                                        </p:tgtEl>
                                        <p:attrNameLst>
                                          <p:attrName>style.visibility</p:attrName>
                                        </p:attrNameLst>
                                      </p:cBhvr>
                                      <p:to>
                                        <p:strVal val="visible"/>
                                      </p:to>
                                    </p:set>
                                    <p:animEffect transition="in" filter="fade">
                                      <p:cBhvr>
                                        <p:cTn id="25"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FC9C1EBA-5E68-E2CF-B843-A8C07324EB51}"/>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145555" y="173307"/>
            <a:ext cx="790574" cy="842035"/>
          </a:xfrm>
          <a:prstGeom prst="rect">
            <a:avLst/>
          </a:prstGeom>
        </p:spPr>
      </p:pic>
      <p:sp>
        <p:nvSpPr>
          <p:cNvPr id="7" name="TextBox 6">
            <a:extLst>
              <a:ext uri="{FF2B5EF4-FFF2-40B4-BE49-F238E27FC236}">
                <a16:creationId xmlns:a16="http://schemas.microsoft.com/office/drawing/2014/main" id="{2826AF3C-245B-3471-C3FF-CC8F948F141E}"/>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2" name="TextBox 1">
            <a:extLst>
              <a:ext uri="{FF2B5EF4-FFF2-40B4-BE49-F238E27FC236}">
                <a16:creationId xmlns:a16="http://schemas.microsoft.com/office/drawing/2014/main" id="{FDE892F3-4EF0-F9D1-3F98-7A69B6E90D19}"/>
              </a:ext>
            </a:extLst>
          </p:cNvPr>
          <p:cNvSpPr txBox="1"/>
          <p:nvPr/>
        </p:nvSpPr>
        <p:spPr>
          <a:xfrm>
            <a:off x="1006805" y="363491"/>
            <a:ext cx="2763898" cy="461665"/>
          </a:xfrm>
          <a:prstGeom prst="rect">
            <a:avLst/>
          </a:prstGeom>
          <a:noFill/>
        </p:spPr>
        <p:txBody>
          <a:bodyPr wrap="none" rtlCol="0">
            <a:spAutoFit/>
          </a:bodyPr>
          <a:lstStyle/>
          <a:p>
            <a:r>
              <a:rPr lang="en-US" sz="2400" b="1"/>
              <a:t>MỤC TIÊU ĐỒ ÁN</a:t>
            </a:r>
          </a:p>
        </p:txBody>
      </p:sp>
      <p:grpSp>
        <p:nvGrpSpPr>
          <p:cNvPr id="84" name="Group 83">
            <a:extLst>
              <a:ext uri="{FF2B5EF4-FFF2-40B4-BE49-F238E27FC236}">
                <a16:creationId xmlns:a16="http://schemas.microsoft.com/office/drawing/2014/main" id="{362011AD-5F63-5650-9389-A02E4406D0D7}"/>
              </a:ext>
            </a:extLst>
          </p:cNvPr>
          <p:cNvGrpSpPr/>
          <p:nvPr/>
        </p:nvGrpSpPr>
        <p:grpSpPr>
          <a:xfrm>
            <a:off x="4341308" y="1015342"/>
            <a:ext cx="3314227" cy="1077336"/>
            <a:chOff x="4341308" y="1015342"/>
            <a:chExt cx="3314227" cy="1077336"/>
          </a:xfrm>
        </p:grpSpPr>
        <p:grpSp>
          <p:nvGrpSpPr>
            <p:cNvPr id="58" name="Group 57">
              <a:extLst>
                <a:ext uri="{FF2B5EF4-FFF2-40B4-BE49-F238E27FC236}">
                  <a16:creationId xmlns:a16="http://schemas.microsoft.com/office/drawing/2014/main" id="{1AD1F7C8-3F13-6ED5-1FDE-E701B68C6246}"/>
                </a:ext>
              </a:extLst>
            </p:cNvPr>
            <p:cNvGrpSpPr/>
            <p:nvPr/>
          </p:nvGrpSpPr>
          <p:grpSpPr>
            <a:xfrm>
              <a:off x="4341308" y="1015342"/>
              <a:ext cx="3314227" cy="1077336"/>
              <a:chOff x="3932746" y="1828801"/>
              <a:chExt cx="3314227" cy="1077336"/>
            </a:xfrm>
          </p:grpSpPr>
          <p:grpSp>
            <p:nvGrpSpPr>
              <p:cNvPr id="52" name="Group 51">
                <a:extLst>
                  <a:ext uri="{FF2B5EF4-FFF2-40B4-BE49-F238E27FC236}">
                    <a16:creationId xmlns:a16="http://schemas.microsoft.com/office/drawing/2014/main" id="{5A285FCB-3FFC-0EEE-9631-74B59F2828AF}"/>
                  </a:ext>
                </a:extLst>
              </p:cNvPr>
              <p:cNvGrpSpPr/>
              <p:nvPr/>
            </p:nvGrpSpPr>
            <p:grpSpPr>
              <a:xfrm>
                <a:off x="3932746" y="1828801"/>
                <a:ext cx="3314227" cy="1077336"/>
                <a:chOff x="3932746" y="1828801"/>
                <a:chExt cx="3314227" cy="1077336"/>
              </a:xfrm>
            </p:grpSpPr>
            <p:grpSp>
              <p:nvGrpSpPr>
                <p:cNvPr id="3" name="Group 2">
                  <a:extLst>
                    <a:ext uri="{FF2B5EF4-FFF2-40B4-BE49-F238E27FC236}">
                      <a16:creationId xmlns:a16="http://schemas.microsoft.com/office/drawing/2014/main" id="{FA4D71B5-1F23-9298-B08A-CBAC5A1315C8}"/>
                    </a:ext>
                  </a:extLst>
                </p:cNvPr>
                <p:cNvGrpSpPr/>
                <p:nvPr/>
              </p:nvGrpSpPr>
              <p:grpSpPr>
                <a:xfrm>
                  <a:off x="3932746" y="1828801"/>
                  <a:ext cx="3314227" cy="1077336"/>
                  <a:chOff x="2079905" y="4737824"/>
                  <a:chExt cx="1938656" cy="626807"/>
                </a:xfrm>
              </p:grpSpPr>
              <p:sp>
                <p:nvSpPr>
                  <p:cNvPr id="4" name="Rectangle 3">
                    <a:extLst>
                      <a:ext uri="{FF2B5EF4-FFF2-40B4-BE49-F238E27FC236}">
                        <a16:creationId xmlns:a16="http://schemas.microsoft.com/office/drawing/2014/main" id="{74DABE79-83D4-6DCA-8962-3F2BBD44B662}"/>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6432C6F3-D7EF-038D-CF6F-308B292C5927}"/>
                      </a:ext>
                    </a:extLst>
                  </p:cNvPr>
                  <p:cNvSpPr/>
                  <p:nvPr/>
                </p:nvSpPr>
                <p:spPr>
                  <a:xfrm>
                    <a:off x="3426333"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 name="Graphic 10">
                  <a:extLst>
                    <a:ext uri="{FF2B5EF4-FFF2-40B4-BE49-F238E27FC236}">
                      <a16:creationId xmlns:a16="http://schemas.microsoft.com/office/drawing/2014/main" id="{CAF0A8E0-8E78-395E-4021-43FEC0B3770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546" y="1996921"/>
                  <a:ext cx="612841" cy="738664"/>
                </a:xfrm>
                <a:prstGeom prst="rect">
                  <a:avLst/>
                </a:prstGeom>
              </p:spPr>
            </p:pic>
          </p:grpSp>
          <p:sp>
            <p:nvSpPr>
              <p:cNvPr id="51" name="Rectangle 50">
                <a:extLst>
                  <a:ext uri="{FF2B5EF4-FFF2-40B4-BE49-F238E27FC236}">
                    <a16:creationId xmlns:a16="http://schemas.microsoft.com/office/drawing/2014/main" id="{262533C4-E999-CA5B-EE3F-F188E97BA082}"/>
                  </a:ext>
                </a:extLst>
              </p:cNvPr>
              <p:cNvSpPr/>
              <p:nvPr/>
            </p:nvSpPr>
            <p:spPr>
              <a:xfrm>
                <a:off x="5083638"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3A0640"/>
                    </a:solidFill>
                  </a:rPr>
                  <a:t>V</a:t>
                </a:r>
              </a:p>
            </p:txBody>
          </p:sp>
        </p:grpSp>
        <p:pic>
          <p:nvPicPr>
            <p:cNvPr id="80" name="Graphic 79">
              <a:extLst>
                <a:ext uri="{FF2B5EF4-FFF2-40B4-BE49-F238E27FC236}">
                  <a16:creationId xmlns:a16="http://schemas.microsoft.com/office/drawing/2014/main" id="{555157FA-7409-5D29-1251-76A85AEA499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779821" y="1183462"/>
              <a:ext cx="738664" cy="738664"/>
            </a:xfrm>
            <a:prstGeom prst="rect">
              <a:avLst/>
            </a:prstGeom>
          </p:spPr>
        </p:pic>
      </p:grpSp>
      <p:grpSp>
        <p:nvGrpSpPr>
          <p:cNvPr id="85" name="Group 84">
            <a:extLst>
              <a:ext uri="{FF2B5EF4-FFF2-40B4-BE49-F238E27FC236}">
                <a16:creationId xmlns:a16="http://schemas.microsoft.com/office/drawing/2014/main" id="{F8FDFF73-0FB8-AD58-6AD7-5C1C4C8B676D}"/>
              </a:ext>
            </a:extLst>
          </p:cNvPr>
          <p:cNvGrpSpPr/>
          <p:nvPr/>
        </p:nvGrpSpPr>
        <p:grpSpPr>
          <a:xfrm>
            <a:off x="4341308" y="2231621"/>
            <a:ext cx="3314227" cy="1077336"/>
            <a:chOff x="4341308" y="2231621"/>
            <a:chExt cx="3314227" cy="1077336"/>
          </a:xfrm>
        </p:grpSpPr>
        <p:grpSp>
          <p:nvGrpSpPr>
            <p:cNvPr id="59" name="Group 58">
              <a:extLst>
                <a:ext uri="{FF2B5EF4-FFF2-40B4-BE49-F238E27FC236}">
                  <a16:creationId xmlns:a16="http://schemas.microsoft.com/office/drawing/2014/main" id="{D52C26C1-BDB0-2CDC-353F-35703E9263E9}"/>
                </a:ext>
              </a:extLst>
            </p:cNvPr>
            <p:cNvGrpSpPr/>
            <p:nvPr/>
          </p:nvGrpSpPr>
          <p:grpSpPr>
            <a:xfrm>
              <a:off x="4341308" y="2231621"/>
              <a:ext cx="3314227" cy="1077336"/>
              <a:chOff x="3932746" y="1828801"/>
              <a:chExt cx="3314227" cy="1077336"/>
            </a:xfrm>
          </p:grpSpPr>
          <p:grpSp>
            <p:nvGrpSpPr>
              <p:cNvPr id="60" name="Group 59">
                <a:extLst>
                  <a:ext uri="{FF2B5EF4-FFF2-40B4-BE49-F238E27FC236}">
                    <a16:creationId xmlns:a16="http://schemas.microsoft.com/office/drawing/2014/main" id="{8F128B45-2A43-93FA-0693-9AF571600E47}"/>
                  </a:ext>
                </a:extLst>
              </p:cNvPr>
              <p:cNvGrpSpPr/>
              <p:nvPr/>
            </p:nvGrpSpPr>
            <p:grpSpPr>
              <a:xfrm>
                <a:off x="3932746" y="1828801"/>
                <a:ext cx="3314227" cy="1077336"/>
                <a:chOff x="3932746" y="1828801"/>
                <a:chExt cx="3314227" cy="1077336"/>
              </a:xfrm>
            </p:grpSpPr>
            <p:grpSp>
              <p:nvGrpSpPr>
                <p:cNvPr id="62" name="Group 61">
                  <a:extLst>
                    <a:ext uri="{FF2B5EF4-FFF2-40B4-BE49-F238E27FC236}">
                      <a16:creationId xmlns:a16="http://schemas.microsoft.com/office/drawing/2014/main" id="{A439FF5E-682D-BF60-344D-065D2B2F7642}"/>
                    </a:ext>
                  </a:extLst>
                </p:cNvPr>
                <p:cNvGrpSpPr/>
                <p:nvPr/>
              </p:nvGrpSpPr>
              <p:grpSpPr>
                <a:xfrm>
                  <a:off x="3932746" y="1828801"/>
                  <a:ext cx="3314227" cy="1077336"/>
                  <a:chOff x="2079905" y="4737824"/>
                  <a:chExt cx="1938656" cy="626807"/>
                </a:xfrm>
              </p:grpSpPr>
              <p:sp>
                <p:nvSpPr>
                  <p:cNvPr id="64" name="Rectangle 63">
                    <a:extLst>
                      <a:ext uri="{FF2B5EF4-FFF2-40B4-BE49-F238E27FC236}">
                        <a16:creationId xmlns:a16="http://schemas.microsoft.com/office/drawing/2014/main" id="{126F34CB-835E-6A18-F6A8-3864BD3FE93F}"/>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4ED0C258-D486-5387-D0AE-4F24DABB6214}"/>
                      </a:ext>
                    </a:extLst>
                  </p:cNvPr>
                  <p:cNvSpPr/>
                  <p:nvPr/>
                </p:nvSpPr>
                <p:spPr>
                  <a:xfrm>
                    <a:off x="3426333"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3" name="Graphic 62">
                  <a:extLst>
                    <a:ext uri="{FF2B5EF4-FFF2-40B4-BE49-F238E27FC236}">
                      <a16:creationId xmlns:a16="http://schemas.microsoft.com/office/drawing/2014/main" id="{C66FE914-9C92-0074-F699-B48EF2A0E62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546" y="1996921"/>
                  <a:ext cx="612841" cy="738664"/>
                </a:xfrm>
                <a:prstGeom prst="rect">
                  <a:avLst/>
                </a:prstGeom>
              </p:spPr>
            </p:pic>
          </p:grpSp>
          <p:sp>
            <p:nvSpPr>
              <p:cNvPr id="61" name="Rectangle 60">
                <a:extLst>
                  <a:ext uri="{FF2B5EF4-FFF2-40B4-BE49-F238E27FC236}">
                    <a16:creationId xmlns:a16="http://schemas.microsoft.com/office/drawing/2014/main" id="{358796FD-AF5E-1ABA-B24E-9912677D670E}"/>
                  </a:ext>
                </a:extLst>
              </p:cNvPr>
              <p:cNvSpPr/>
              <p:nvPr/>
            </p:nvSpPr>
            <p:spPr>
              <a:xfrm>
                <a:off x="5083638"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3A0640"/>
                    </a:solidFill>
                  </a:rPr>
                  <a:t>V</a:t>
                </a:r>
              </a:p>
            </p:txBody>
          </p:sp>
        </p:grpSp>
        <p:pic>
          <p:nvPicPr>
            <p:cNvPr id="81" name="Graphic 80">
              <a:extLst>
                <a:ext uri="{FF2B5EF4-FFF2-40B4-BE49-F238E27FC236}">
                  <a16:creationId xmlns:a16="http://schemas.microsoft.com/office/drawing/2014/main" id="{63A62B33-8970-90FB-9E23-EB474EF665F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756613" y="2366238"/>
              <a:ext cx="761872" cy="772167"/>
            </a:xfrm>
            <a:prstGeom prst="rect">
              <a:avLst/>
            </a:prstGeom>
          </p:spPr>
        </p:pic>
      </p:grpSp>
      <p:grpSp>
        <p:nvGrpSpPr>
          <p:cNvPr id="86" name="Group 85">
            <a:extLst>
              <a:ext uri="{FF2B5EF4-FFF2-40B4-BE49-F238E27FC236}">
                <a16:creationId xmlns:a16="http://schemas.microsoft.com/office/drawing/2014/main" id="{3C664B63-427E-2EDB-E0BD-7D7CD06F2462}"/>
              </a:ext>
            </a:extLst>
          </p:cNvPr>
          <p:cNvGrpSpPr/>
          <p:nvPr/>
        </p:nvGrpSpPr>
        <p:grpSpPr>
          <a:xfrm>
            <a:off x="4341148" y="3440926"/>
            <a:ext cx="3314227" cy="1077336"/>
            <a:chOff x="4341148" y="3440926"/>
            <a:chExt cx="3314227" cy="1077336"/>
          </a:xfrm>
        </p:grpSpPr>
        <p:grpSp>
          <p:nvGrpSpPr>
            <p:cNvPr id="66" name="Group 65">
              <a:extLst>
                <a:ext uri="{FF2B5EF4-FFF2-40B4-BE49-F238E27FC236}">
                  <a16:creationId xmlns:a16="http://schemas.microsoft.com/office/drawing/2014/main" id="{1BCE9013-668C-9456-848E-0A5B49E1DC3B}"/>
                </a:ext>
              </a:extLst>
            </p:cNvPr>
            <p:cNvGrpSpPr/>
            <p:nvPr/>
          </p:nvGrpSpPr>
          <p:grpSpPr>
            <a:xfrm>
              <a:off x="4341148" y="3440926"/>
              <a:ext cx="3314227" cy="1077336"/>
              <a:chOff x="3932746" y="1828801"/>
              <a:chExt cx="3314227" cy="1077336"/>
            </a:xfrm>
          </p:grpSpPr>
          <p:grpSp>
            <p:nvGrpSpPr>
              <p:cNvPr id="67" name="Group 66">
                <a:extLst>
                  <a:ext uri="{FF2B5EF4-FFF2-40B4-BE49-F238E27FC236}">
                    <a16:creationId xmlns:a16="http://schemas.microsoft.com/office/drawing/2014/main" id="{3B4B3CBB-99FC-437A-7957-5B7292645AA9}"/>
                  </a:ext>
                </a:extLst>
              </p:cNvPr>
              <p:cNvGrpSpPr/>
              <p:nvPr/>
            </p:nvGrpSpPr>
            <p:grpSpPr>
              <a:xfrm>
                <a:off x="3932746" y="1828801"/>
                <a:ext cx="3314227" cy="1077336"/>
                <a:chOff x="3932746" y="1828801"/>
                <a:chExt cx="3314227" cy="1077336"/>
              </a:xfrm>
            </p:grpSpPr>
            <p:grpSp>
              <p:nvGrpSpPr>
                <p:cNvPr id="69" name="Group 68">
                  <a:extLst>
                    <a:ext uri="{FF2B5EF4-FFF2-40B4-BE49-F238E27FC236}">
                      <a16:creationId xmlns:a16="http://schemas.microsoft.com/office/drawing/2014/main" id="{A1ECE1ED-1215-BBDC-9E1A-F3EE55B30740}"/>
                    </a:ext>
                  </a:extLst>
                </p:cNvPr>
                <p:cNvGrpSpPr/>
                <p:nvPr/>
              </p:nvGrpSpPr>
              <p:grpSpPr>
                <a:xfrm>
                  <a:off x="3932746" y="1828801"/>
                  <a:ext cx="3314227" cy="1077336"/>
                  <a:chOff x="2079905" y="4737824"/>
                  <a:chExt cx="1938656" cy="626807"/>
                </a:xfrm>
              </p:grpSpPr>
              <p:sp>
                <p:nvSpPr>
                  <p:cNvPr id="71" name="Rectangle 70">
                    <a:extLst>
                      <a:ext uri="{FF2B5EF4-FFF2-40B4-BE49-F238E27FC236}">
                        <a16:creationId xmlns:a16="http://schemas.microsoft.com/office/drawing/2014/main" id="{08994608-E006-441B-A2AB-F466E7F64B65}"/>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8A29355B-E398-4136-BB64-0EAA6317095B}"/>
                      </a:ext>
                    </a:extLst>
                  </p:cNvPr>
                  <p:cNvSpPr/>
                  <p:nvPr/>
                </p:nvSpPr>
                <p:spPr>
                  <a:xfrm>
                    <a:off x="3426333"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0" name="Graphic 69">
                  <a:extLst>
                    <a:ext uri="{FF2B5EF4-FFF2-40B4-BE49-F238E27FC236}">
                      <a16:creationId xmlns:a16="http://schemas.microsoft.com/office/drawing/2014/main" id="{371839B4-2148-333C-9CF3-07060758636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546" y="1996921"/>
                  <a:ext cx="612841" cy="738664"/>
                </a:xfrm>
                <a:prstGeom prst="rect">
                  <a:avLst/>
                </a:prstGeom>
              </p:spPr>
            </p:pic>
          </p:grpSp>
          <p:sp>
            <p:nvSpPr>
              <p:cNvPr id="68" name="Rectangle 67">
                <a:extLst>
                  <a:ext uri="{FF2B5EF4-FFF2-40B4-BE49-F238E27FC236}">
                    <a16:creationId xmlns:a16="http://schemas.microsoft.com/office/drawing/2014/main" id="{CB05E653-9758-7CA8-76D5-200949F6EA23}"/>
                  </a:ext>
                </a:extLst>
              </p:cNvPr>
              <p:cNvSpPr/>
              <p:nvPr/>
            </p:nvSpPr>
            <p:spPr>
              <a:xfrm>
                <a:off x="5083638"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3A0640"/>
                    </a:solidFill>
                  </a:rPr>
                  <a:t>V</a:t>
                </a:r>
              </a:p>
            </p:txBody>
          </p:sp>
        </p:grpSp>
        <p:pic>
          <p:nvPicPr>
            <p:cNvPr id="82" name="Graphic 81">
              <a:extLst>
                <a:ext uri="{FF2B5EF4-FFF2-40B4-BE49-F238E27FC236}">
                  <a16:creationId xmlns:a16="http://schemas.microsoft.com/office/drawing/2014/main" id="{4150D3FD-85A1-C237-8454-A58DA744D8E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774453" y="3609046"/>
              <a:ext cx="726192" cy="726192"/>
            </a:xfrm>
            <a:prstGeom prst="rect">
              <a:avLst/>
            </a:prstGeom>
          </p:spPr>
        </p:pic>
      </p:grpSp>
      <p:grpSp>
        <p:nvGrpSpPr>
          <p:cNvPr id="87" name="Group 86">
            <a:extLst>
              <a:ext uri="{FF2B5EF4-FFF2-40B4-BE49-F238E27FC236}">
                <a16:creationId xmlns:a16="http://schemas.microsoft.com/office/drawing/2014/main" id="{9461D5A0-2AE9-83F5-1AE4-324593376C65}"/>
              </a:ext>
            </a:extLst>
          </p:cNvPr>
          <p:cNvGrpSpPr/>
          <p:nvPr/>
        </p:nvGrpSpPr>
        <p:grpSpPr>
          <a:xfrm>
            <a:off x="4341148" y="4657205"/>
            <a:ext cx="3314227" cy="1077336"/>
            <a:chOff x="4341148" y="4657205"/>
            <a:chExt cx="3314227" cy="1077336"/>
          </a:xfrm>
        </p:grpSpPr>
        <p:grpSp>
          <p:nvGrpSpPr>
            <p:cNvPr id="73" name="Group 72">
              <a:extLst>
                <a:ext uri="{FF2B5EF4-FFF2-40B4-BE49-F238E27FC236}">
                  <a16:creationId xmlns:a16="http://schemas.microsoft.com/office/drawing/2014/main" id="{C62B9668-6A18-D33F-F106-4BFD97FA4B94}"/>
                </a:ext>
              </a:extLst>
            </p:cNvPr>
            <p:cNvGrpSpPr/>
            <p:nvPr/>
          </p:nvGrpSpPr>
          <p:grpSpPr>
            <a:xfrm>
              <a:off x="4341148" y="4657205"/>
              <a:ext cx="3314227" cy="1077336"/>
              <a:chOff x="3932746" y="1828801"/>
              <a:chExt cx="3314227" cy="1077336"/>
            </a:xfrm>
          </p:grpSpPr>
          <p:grpSp>
            <p:nvGrpSpPr>
              <p:cNvPr id="74" name="Group 73">
                <a:extLst>
                  <a:ext uri="{FF2B5EF4-FFF2-40B4-BE49-F238E27FC236}">
                    <a16:creationId xmlns:a16="http://schemas.microsoft.com/office/drawing/2014/main" id="{248E4C7B-D088-D815-BC7C-DC84B3ECC996}"/>
                  </a:ext>
                </a:extLst>
              </p:cNvPr>
              <p:cNvGrpSpPr/>
              <p:nvPr/>
            </p:nvGrpSpPr>
            <p:grpSpPr>
              <a:xfrm>
                <a:off x="3932746" y="1828801"/>
                <a:ext cx="3314227" cy="1077336"/>
                <a:chOff x="3932746" y="1828801"/>
                <a:chExt cx="3314227" cy="1077336"/>
              </a:xfrm>
            </p:grpSpPr>
            <p:grpSp>
              <p:nvGrpSpPr>
                <p:cNvPr id="76" name="Group 75">
                  <a:extLst>
                    <a:ext uri="{FF2B5EF4-FFF2-40B4-BE49-F238E27FC236}">
                      <a16:creationId xmlns:a16="http://schemas.microsoft.com/office/drawing/2014/main" id="{8B11C2B2-7CF8-AB97-8CF0-781C8D94C0CA}"/>
                    </a:ext>
                  </a:extLst>
                </p:cNvPr>
                <p:cNvGrpSpPr/>
                <p:nvPr/>
              </p:nvGrpSpPr>
              <p:grpSpPr>
                <a:xfrm>
                  <a:off x="3932746" y="1828801"/>
                  <a:ext cx="3314227" cy="1077336"/>
                  <a:chOff x="2079905" y="4737824"/>
                  <a:chExt cx="1938656" cy="626807"/>
                </a:xfrm>
              </p:grpSpPr>
              <p:sp>
                <p:nvSpPr>
                  <p:cNvPr id="78" name="Rectangle 77">
                    <a:extLst>
                      <a:ext uri="{FF2B5EF4-FFF2-40B4-BE49-F238E27FC236}">
                        <a16:creationId xmlns:a16="http://schemas.microsoft.com/office/drawing/2014/main" id="{ABEC3C93-1692-578A-5D9C-C6D33345C561}"/>
                      </a:ext>
                    </a:extLst>
                  </p:cNvPr>
                  <p:cNvSpPr/>
                  <p:nvPr/>
                </p:nvSpPr>
                <p:spPr>
                  <a:xfrm>
                    <a:off x="2079905" y="4737824"/>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BDD44E38-69AF-79B9-438C-1A98C0473478}"/>
                      </a:ext>
                    </a:extLst>
                  </p:cNvPr>
                  <p:cNvSpPr/>
                  <p:nvPr/>
                </p:nvSpPr>
                <p:spPr>
                  <a:xfrm>
                    <a:off x="3426333" y="4739239"/>
                    <a:ext cx="592228" cy="6253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77" name="Graphic 76">
                  <a:extLst>
                    <a:ext uri="{FF2B5EF4-FFF2-40B4-BE49-F238E27FC236}">
                      <a16:creationId xmlns:a16="http://schemas.microsoft.com/office/drawing/2014/main" id="{6CCBA43C-B2AA-E27E-02BA-03A832C79C6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132546" y="1996921"/>
                  <a:ext cx="612841" cy="738664"/>
                </a:xfrm>
                <a:prstGeom prst="rect">
                  <a:avLst/>
                </a:prstGeom>
              </p:spPr>
            </p:pic>
          </p:grpSp>
          <p:sp>
            <p:nvSpPr>
              <p:cNvPr id="75" name="Rectangle 74">
                <a:extLst>
                  <a:ext uri="{FF2B5EF4-FFF2-40B4-BE49-F238E27FC236}">
                    <a16:creationId xmlns:a16="http://schemas.microsoft.com/office/drawing/2014/main" id="{B3A34A10-3756-6067-8D21-D2A46DAA6DBA}"/>
                  </a:ext>
                </a:extLst>
              </p:cNvPr>
              <p:cNvSpPr/>
              <p:nvPr/>
            </p:nvSpPr>
            <p:spPr>
              <a:xfrm>
                <a:off x="5083638" y="1828801"/>
                <a:ext cx="1012443" cy="10749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rgbClr val="3A0640"/>
                    </a:solidFill>
                  </a:rPr>
                  <a:t>V</a:t>
                </a:r>
              </a:p>
            </p:txBody>
          </p:sp>
        </p:grpSp>
        <p:pic>
          <p:nvPicPr>
            <p:cNvPr id="83" name="Graphic 82">
              <a:extLst>
                <a:ext uri="{FF2B5EF4-FFF2-40B4-BE49-F238E27FC236}">
                  <a16:creationId xmlns:a16="http://schemas.microsoft.com/office/drawing/2014/main" id="{9734A707-CE49-F48D-A862-27BA3D0CB74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6829119" y="4728649"/>
              <a:ext cx="616860" cy="835340"/>
            </a:xfrm>
            <a:prstGeom prst="rect">
              <a:avLst/>
            </a:prstGeom>
          </p:spPr>
        </p:pic>
      </p:grpSp>
      <p:grpSp>
        <p:nvGrpSpPr>
          <p:cNvPr id="92" name="Group 91">
            <a:extLst>
              <a:ext uri="{FF2B5EF4-FFF2-40B4-BE49-F238E27FC236}">
                <a16:creationId xmlns:a16="http://schemas.microsoft.com/office/drawing/2014/main" id="{3A54822F-AF77-B98E-9359-11D835E7C075}"/>
              </a:ext>
            </a:extLst>
          </p:cNvPr>
          <p:cNvGrpSpPr/>
          <p:nvPr/>
        </p:nvGrpSpPr>
        <p:grpSpPr>
          <a:xfrm>
            <a:off x="5492040" y="1013691"/>
            <a:ext cx="1012444" cy="4728146"/>
            <a:chOff x="7938838" y="1015342"/>
            <a:chExt cx="1012444" cy="4728146"/>
          </a:xfrm>
        </p:grpSpPr>
        <p:sp>
          <p:nvSpPr>
            <p:cNvPr id="88" name="Rectangle 87">
              <a:extLst>
                <a:ext uri="{FF2B5EF4-FFF2-40B4-BE49-F238E27FC236}">
                  <a16:creationId xmlns:a16="http://schemas.microsoft.com/office/drawing/2014/main" id="{8CD6603E-8F80-9485-E886-7A5E6AE33257}"/>
                </a:ext>
              </a:extLst>
            </p:cNvPr>
            <p:cNvSpPr/>
            <p:nvPr/>
          </p:nvSpPr>
          <p:spPr>
            <a:xfrm>
              <a:off x="7938839" y="1015342"/>
              <a:ext cx="1012443" cy="107490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W</a:t>
              </a:r>
            </a:p>
          </p:txBody>
        </p:sp>
        <p:sp>
          <p:nvSpPr>
            <p:cNvPr id="89" name="Rectangle 88">
              <a:extLst>
                <a:ext uri="{FF2B5EF4-FFF2-40B4-BE49-F238E27FC236}">
                  <a16:creationId xmlns:a16="http://schemas.microsoft.com/office/drawing/2014/main" id="{FDDBB19C-47B7-60A1-EE73-36BE6C18B456}"/>
                </a:ext>
              </a:extLst>
            </p:cNvPr>
            <p:cNvSpPr/>
            <p:nvPr/>
          </p:nvSpPr>
          <p:spPr>
            <a:xfrm>
              <a:off x="7938839" y="2227990"/>
              <a:ext cx="1012443" cy="107490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W</a:t>
              </a:r>
            </a:p>
          </p:txBody>
        </p:sp>
        <p:sp>
          <p:nvSpPr>
            <p:cNvPr id="90" name="Rectangle 89">
              <a:extLst>
                <a:ext uri="{FF2B5EF4-FFF2-40B4-BE49-F238E27FC236}">
                  <a16:creationId xmlns:a16="http://schemas.microsoft.com/office/drawing/2014/main" id="{38BBAD5E-FCED-60DB-008D-69694FAA3436}"/>
                </a:ext>
              </a:extLst>
            </p:cNvPr>
            <p:cNvSpPr/>
            <p:nvPr/>
          </p:nvSpPr>
          <p:spPr>
            <a:xfrm>
              <a:off x="7938838" y="3443423"/>
              <a:ext cx="1012443" cy="107490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W</a:t>
              </a:r>
            </a:p>
          </p:txBody>
        </p:sp>
        <p:sp>
          <p:nvSpPr>
            <p:cNvPr id="91" name="Rectangle 90">
              <a:extLst>
                <a:ext uri="{FF2B5EF4-FFF2-40B4-BE49-F238E27FC236}">
                  <a16:creationId xmlns:a16="http://schemas.microsoft.com/office/drawing/2014/main" id="{FA2C93FC-29FD-D4A5-35EB-8D17CF2339F6}"/>
                </a:ext>
              </a:extLst>
            </p:cNvPr>
            <p:cNvSpPr/>
            <p:nvPr/>
          </p:nvSpPr>
          <p:spPr>
            <a:xfrm>
              <a:off x="7938838" y="4668584"/>
              <a:ext cx="1012443" cy="1074904"/>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W</a:t>
              </a:r>
            </a:p>
          </p:txBody>
        </p:sp>
      </p:grpSp>
      <p:grpSp>
        <p:nvGrpSpPr>
          <p:cNvPr id="94" name="Group 93">
            <a:extLst>
              <a:ext uri="{FF2B5EF4-FFF2-40B4-BE49-F238E27FC236}">
                <a16:creationId xmlns:a16="http://schemas.microsoft.com/office/drawing/2014/main" id="{82548CF9-8700-1BB2-D894-3677A6E8CD39}"/>
              </a:ext>
            </a:extLst>
          </p:cNvPr>
          <p:cNvGrpSpPr/>
          <p:nvPr/>
        </p:nvGrpSpPr>
        <p:grpSpPr>
          <a:xfrm>
            <a:off x="5484553" y="1015342"/>
            <a:ext cx="1012444" cy="4718418"/>
            <a:chOff x="7938838" y="1015342"/>
            <a:chExt cx="1012444" cy="4718418"/>
          </a:xfrm>
        </p:grpSpPr>
        <p:sp>
          <p:nvSpPr>
            <p:cNvPr id="95" name="Rectangle 94">
              <a:extLst>
                <a:ext uri="{FF2B5EF4-FFF2-40B4-BE49-F238E27FC236}">
                  <a16:creationId xmlns:a16="http://schemas.microsoft.com/office/drawing/2014/main" id="{DF994328-BFF7-D1B8-0904-33D9ABF88EF8}"/>
                </a:ext>
              </a:extLst>
            </p:cNvPr>
            <p:cNvSpPr/>
            <p:nvPr/>
          </p:nvSpPr>
          <p:spPr>
            <a:xfrm>
              <a:off x="7938839" y="1015342"/>
              <a:ext cx="1012443" cy="10749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D</a:t>
              </a:r>
            </a:p>
          </p:txBody>
        </p:sp>
        <p:sp>
          <p:nvSpPr>
            <p:cNvPr id="96" name="Rectangle 95">
              <a:extLst>
                <a:ext uri="{FF2B5EF4-FFF2-40B4-BE49-F238E27FC236}">
                  <a16:creationId xmlns:a16="http://schemas.microsoft.com/office/drawing/2014/main" id="{08F02B38-87C4-049C-D7B3-A8DA64A385CE}"/>
                </a:ext>
              </a:extLst>
            </p:cNvPr>
            <p:cNvSpPr/>
            <p:nvPr/>
          </p:nvSpPr>
          <p:spPr>
            <a:xfrm>
              <a:off x="7938839" y="2227990"/>
              <a:ext cx="1012443" cy="10749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D</a:t>
              </a:r>
            </a:p>
          </p:txBody>
        </p:sp>
        <p:sp>
          <p:nvSpPr>
            <p:cNvPr id="97" name="Rectangle 96">
              <a:extLst>
                <a:ext uri="{FF2B5EF4-FFF2-40B4-BE49-F238E27FC236}">
                  <a16:creationId xmlns:a16="http://schemas.microsoft.com/office/drawing/2014/main" id="{533D5B4D-2EE6-1D5E-1CB3-E13C0532D550}"/>
                </a:ext>
              </a:extLst>
            </p:cNvPr>
            <p:cNvSpPr/>
            <p:nvPr/>
          </p:nvSpPr>
          <p:spPr>
            <a:xfrm>
              <a:off x="7938838" y="3443423"/>
              <a:ext cx="1012443" cy="10749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D</a:t>
              </a:r>
            </a:p>
          </p:txBody>
        </p:sp>
        <p:sp>
          <p:nvSpPr>
            <p:cNvPr id="98" name="Rectangle 97">
              <a:extLst>
                <a:ext uri="{FF2B5EF4-FFF2-40B4-BE49-F238E27FC236}">
                  <a16:creationId xmlns:a16="http://schemas.microsoft.com/office/drawing/2014/main" id="{6305C12B-C3E7-2E08-0FCC-171F1A00A8C9}"/>
                </a:ext>
              </a:extLst>
            </p:cNvPr>
            <p:cNvSpPr/>
            <p:nvPr/>
          </p:nvSpPr>
          <p:spPr>
            <a:xfrm>
              <a:off x="7938838" y="4658856"/>
              <a:ext cx="1012443" cy="1074904"/>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D</a:t>
              </a:r>
            </a:p>
          </p:txBody>
        </p:sp>
      </p:grpSp>
      <p:grpSp>
        <p:nvGrpSpPr>
          <p:cNvPr id="99" name="Group 98">
            <a:extLst>
              <a:ext uri="{FF2B5EF4-FFF2-40B4-BE49-F238E27FC236}">
                <a16:creationId xmlns:a16="http://schemas.microsoft.com/office/drawing/2014/main" id="{2091B836-8A7C-386C-15C4-75096A4AE6E0}"/>
              </a:ext>
            </a:extLst>
          </p:cNvPr>
          <p:cNvGrpSpPr/>
          <p:nvPr/>
        </p:nvGrpSpPr>
        <p:grpSpPr>
          <a:xfrm>
            <a:off x="5474509" y="1013691"/>
            <a:ext cx="1054834" cy="4737874"/>
            <a:chOff x="7921466" y="1015342"/>
            <a:chExt cx="1054834" cy="4737874"/>
          </a:xfrm>
          <a:solidFill>
            <a:srgbClr val="CC0000"/>
          </a:solidFill>
        </p:grpSpPr>
        <p:sp>
          <p:nvSpPr>
            <p:cNvPr id="100" name="Rectangle 99">
              <a:extLst>
                <a:ext uri="{FF2B5EF4-FFF2-40B4-BE49-F238E27FC236}">
                  <a16:creationId xmlns:a16="http://schemas.microsoft.com/office/drawing/2014/main" id="{3DB68F7C-ACA3-3930-EB58-CA68D6F1846E}"/>
                </a:ext>
              </a:extLst>
            </p:cNvPr>
            <p:cNvSpPr/>
            <p:nvPr/>
          </p:nvSpPr>
          <p:spPr>
            <a:xfrm>
              <a:off x="7929111" y="1015342"/>
              <a:ext cx="1029817" cy="10749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L</a:t>
              </a:r>
            </a:p>
          </p:txBody>
        </p:sp>
        <p:sp>
          <p:nvSpPr>
            <p:cNvPr id="101" name="Rectangle 100">
              <a:extLst>
                <a:ext uri="{FF2B5EF4-FFF2-40B4-BE49-F238E27FC236}">
                  <a16:creationId xmlns:a16="http://schemas.microsoft.com/office/drawing/2014/main" id="{F79F8456-D35D-C71B-1B82-A5ADAF562A2A}"/>
                </a:ext>
              </a:extLst>
            </p:cNvPr>
            <p:cNvSpPr/>
            <p:nvPr/>
          </p:nvSpPr>
          <p:spPr>
            <a:xfrm>
              <a:off x="7921467" y="2208534"/>
              <a:ext cx="1029816" cy="110207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L</a:t>
              </a:r>
            </a:p>
          </p:txBody>
        </p:sp>
        <p:sp>
          <p:nvSpPr>
            <p:cNvPr id="102" name="Rectangle 101">
              <a:extLst>
                <a:ext uri="{FF2B5EF4-FFF2-40B4-BE49-F238E27FC236}">
                  <a16:creationId xmlns:a16="http://schemas.microsoft.com/office/drawing/2014/main" id="{9FEC71D6-A5BD-826A-77F6-B95D0C474CEA}"/>
                </a:ext>
              </a:extLst>
            </p:cNvPr>
            <p:cNvSpPr/>
            <p:nvPr/>
          </p:nvSpPr>
          <p:spPr>
            <a:xfrm>
              <a:off x="7929111" y="3442577"/>
              <a:ext cx="1047189" cy="107490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L</a:t>
              </a:r>
            </a:p>
          </p:txBody>
        </p:sp>
        <p:sp>
          <p:nvSpPr>
            <p:cNvPr id="103" name="Rectangle 102">
              <a:extLst>
                <a:ext uri="{FF2B5EF4-FFF2-40B4-BE49-F238E27FC236}">
                  <a16:creationId xmlns:a16="http://schemas.microsoft.com/office/drawing/2014/main" id="{3E10CFE7-81EB-195F-B351-EB73CB209B3B}"/>
                </a:ext>
              </a:extLst>
            </p:cNvPr>
            <p:cNvSpPr/>
            <p:nvPr/>
          </p:nvSpPr>
          <p:spPr>
            <a:xfrm>
              <a:off x="7921466" y="4649128"/>
              <a:ext cx="1029815" cy="1104088"/>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bg1"/>
                  </a:solidFill>
                </a:rPr>
                <a:t>L</a:t>
              </a:r>
            </a:p>
          </p:txBody>
        </p:sp>
      </p:grpSp>
    </p:spTree>
    <p:extLst>
      <p:ext uri="{BB962C8B-B14F-4D97-AF65-F5344CB8AC3E}">
        <p14:creationId xmlns:p14="http://schemas.microsoft.com/office/powerpoint/2010/main" val="41713834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4"/>
                                        </p:tgtEl>
                                        <p:attrNameLst>
                                          <p:attrName>style.visibility</p:attrName>
                                        </p:attrNameLst>
                                      </p:cBhvr>
                                      <p:to>
                                        <p:strVal val="visible"/>
                                      </p:to>
                                    </p:set>
                                    <p:animEffect transition="in" filter="fade">
                                      <p:cBhvr>
                                        <p:cTn id="7" dur="500"/>
                                        <p:tgtEl>
                                          <p:spTgt spid="8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85"/>
                                        </p:tgtEl>
                                        <p:attrNameLst>
                                          <p:attrName>style.visibility</p:attrName>
                                        </p:attrNameLst>
                                      </p:cBhvr>
                                      <p:to>
                                        <p:strVal val="visible"/>
                                      </p:to>
                                    </p:set>
                                    <p:animEffect transition="in" filter="fade">
                                      <p:cBhvr>
                                        <p:cTn id="11" dur="500"/>
                                        <p:tgtEl>
                                          <p:spTgt spid="8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fade">
                                      <p:cBhvr>
                                        <p:cTn id="15" dur="500"/>
                                        <p:tgtEl>
                                          <p:spTgt spid="8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500"/>
                                        <p:tgtEl>
                                          <p:spTgt spid="8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92"/>
                                        </p:tgtEl>
                                        <p:attrNameLst>
                                          <p:attrName>style.visibility</p:attrName>
                                        </p:attrNameLst>
                                      </p:cBhvr>
                                      <p:to>
                                        <p:strVal val="visible"/>
                                      </p:to>
                                    </p:set>
                                    <p:animEffect transition="in" filter="fade">
                                      <p:cBhvr>
                                        <p:cTn id="24" dur="500"/>
                                        <p:tgtEl>
                                          <p:spTgt spid="9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92"/>
                                        </p:tgtEl>
                                      </p:cBhvr>
                                    </p:animEffect>
                                    <p:set>
                                      <p:cBhvr>
                                        <p:cTn id="29" dur="1" fill="hold">
                                          <p:stCondLst>
                                            <p:cond delay="499"/>
                                          </p:stCondLst>
                                        </p:cTn>
                                        <p:tgtEl>
                                          <p:spTgt spid="92"/>
                                        </p:tgtEl>
                                        <p:attrNameLst>
                                          <p:attrName>style.visibility</p:attrName>
                                        </p:attrNameLst>
                                      </p:cBhvr>
                                      <p:to>
                                        <p:strVal val="hidden"/>
                                      </p:to>
                                    </p:set>
                                  </p:childTnLst>
                                </p:cTn>
                              </p:par>
                            </p:childTnLst>
                          </p:cTn>
                        </p:par>
                        <p:par>
                          <p:cTn id="30" fill="hold">
                            <p:stCondLst>
                              <p:cond delay="500"/>
                            </p:stCondLst>
                            <p:childTnLst>
                              <p:par>
                                <p:cTn id="31" presetID="10" presetClass="entr" presetSubtype="0" fill="hold" nodeType="afterEffect">
                                  <p:stCondLst>
                                    <p:cond delay="0"/>
                                  </p:stCondLst>
                                  <p:childTnLst>
                                    <p:set>
                                      <p:cBhvr>
                                        <p:cTn id="32" dur="1" fill="hold">
                                          <p:stCondLst>
                                            <p:cond delay="0"/>
                                          </p:stCondLst>
                                        </p:cTn>
                                        <p:tgtEl>
                                          <p:spTgt spid="94"/>
                                        </p:tgtEl>
                                        <p:attrNameLst>
                                          <p:attrName>style.visibility</p:attrName>
                                        </p:attrNameLst>
                                      </p:cBhvr>
                                      <p:to>
                                        <p:strVal val="visible"/>
                                      </p:to>
                                    </p:set>
                                    <p:animEffect transition="in" filter="fade">
                                      <p:cBhvr>
                                        <p:cTn id="33" dur="500"/>
                                        <p:tgtEl>
                                          <p:spTgt spid="94"/>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xit" presetSubtype="0" fill="hold" nodeType="clickEffect">
                                  <p:stCondLst>
                                    <p:cond delay="0"/>
                                  </p:stCondLst>
                                  <p:childTnLst>
                                    <p:animEffect transition="out" filter="fade">
                                      <p:cBhvr>
                                        <p:cTn id="37" dur="500"/>
                                        <p:tgtEl>
                                          <p:spTgt spid="94"/>
                                        </p:tgtEl>
                                      </p:cBhvr>
                                    </p:animEffect>
                                    <p:set>
                                      <p:cBhvr>
                                        <p:cTn id="38" dur="1" fill="hold">
                                          <p:stCondLst>
                                            <p:cond delay="499"/>
                                          </p:stCondLst>
                                        </p:cTn>
                                        <p:tgtEl>
                                          <p:spTgt spid="94"/>
                                        </p:tgtEl>
                                        <p:attrNameLst>
                                          <p:attrName>style.visibility</p:attrName>
                                        </p:attrNameLst>
                                      </p:cBhvr>
                                      <p:to>
                                        <p:strVal val="hidden"/>
                                      </p:to>
                                    </p:se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99"/>
                                        </p:tgtEl>
                                        <p:attrNameLst>
                                          <p:attrName>style.visibility</p:attrName>
                                        </p:attrNameLst>
                                      </p:cBhvr>
                                      <p:to>
                                        <p:strVal val="visible"/>
                                      </p:to>
                                    </p:set>
                                    <p:animEffect transition="in" filter="fade">
                                      <p:cBhvr>
                                        <p:cTn id="42"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F8EE0D-D832-659A-E76E-08D393707D7E}"/>
              </a:ext>
            </a:extLst>
          </p:cNvPr>
          <p:cNvPicPr>
            <a:picLocks noChangeAspect="1"/>
          </p:cNvPicPr>
          <p:nvPr/>
        </p:nvPicPr>
        <p:blipFill rotWithShape="1">
          <a:blip r:embed="rId3">
            <a:extLst>
              <a:ext uri="{28A0092B-C50C-407E-A947-70E740481C1C}">
                <a14:useLocalDpi xmlns:a14="http://schemas.microsoft.com/office/drawing/2010/main" val="0"/>
              </a:ext>
            </a:extLst>
          </a:blip>
          <a:srcRect b="35231"/>
          <a:stretch/>
        </p:blipFill>
        <p:spPr>
          <a:xfrm>
            <a:off x="409576" y="95249"/>
            <a:ext cx="790574" cy="842035"/>
          </a:xfrm>
          <a:prstGeom prst="rect">
            <a:avLst/>
          </a:prstGeom>
        </p:spPr>
      </p:pic>
      <p:sp>
        <p:nvSpPr>
          <p:cNvPr id="5" name="TextBox 4">
            <a:extLst>
              <a:ext uri="{FF2B5EF4-FFF2-40B4-BE49-F238E27FC236}">
                <a16:creationId xmlns:a16="http://schemas.microsoft.com/office/drawing/2014/main" id="{01D9E254-ABD7-8298-8368-00CD4AB99E97}"/>
              </a:ext>
            </a:extLst>
          </p:cNvPr>
          <p:cNvSpPr txBox="1"/>
          <p:nvPr/>
        </p:nvSpPr>
        <p:spPr>
          <a:xfrm>
            <a:off x="338139" y="6096000"/>
            <a:ext cx="1004886"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#PL</a:t>
            </a:r>
          </a:p>
        </p:txBody>
      </p:sp>
      <p:sp>
        <p:nvSpPr>
          <p:cNvPr id="6" name="Rectangle 5">
            <a:extLst>
              <a:ext uri="{FF2B5EF4-FFF2-40B4-BE49-F238E27FC236}">
                <a16:creationId xmlns:a16="http://schemas.microsoft.com/office/drawing/2014/main" id="{DF163629-DDD6-37E0-CBBA-77202071955A}"/>
              </a:ext>
            </a:extLst>
          </p:cNvPr>
          <p:cNvSpPr/>
          <p:nvPr/>
        </p:nvSpPr>
        <p:spPr>
          <a:xfrm>
            <a:off x="1590675" y="1571625"/>
            <a:ext cx="2952750" cy="581025"/>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MỤC LỤC</a:t>
            </a:r>
          </a:p>
        </p:txBody>
      </p:sp>
      <p:grpSp>
        <p:nvGrpSpPr>
          <p:cNvPr id="9" name="Group 8">
            <a:extLst>
              <a:ext uri="{FF2B5EF4-FFF2-40B4-BE49-F238E27FC236}">
                <a16:creationId xmlns:a16="http://schemas.microsoft.com/office/drawing/2014/main" id="{AC43A44B-0415-93D2-ADB6-ECACA65FDF92}"/>
              </a:ext>
            </a:extLst>
          </p:cNvPr>
          <p:cNvGrpSpPr/>
          <p:nvPr/>
        </p:nvGrpSpPr>
        <p:grpSpPr>
          <a:xfrm>
            <a:off x="1343025" y="2152650"/>
            <a:ext cx="7048500" cy="685800"/>
            <a:chOff x="1343025" y="2152650"/>
            <a:chExt cx="6029324" cy="685800"/>
          </a:xfrm>
        </p:grpSpPr>
        <p:sp>
          <p:nvSpPr>
            <p:cNvPr id="7" name="Rectangle 6">
              <a:extLst>
                <a:ext uri="{FF2B5EF4-FFF2-40B4-BE49-F238E27FC236}">
                  <a16:creationId xmlns:a16="http://schemas.microsoft.com/office/drawing/2014/main" id="{3BE40F57-EB7F-DD79-38B4-2D107BABAD3D}"/>
                </a:ext>
              </a:extLst>
            </p:cNvPr>
            <p:cNvSpPr/>
            <p:nvPr/>
          </p:nvSpPr>
          <p:spPr>
            <a:xfrm>
              <a:off x="1343025" y="2152650"/>
              <a:ext cx="586636"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1</a:t>
              </a:r>
            </a:p>
          </p:txBody>
        </p:sp>
        <p:sp>
          <p:nvSpPr>
            <p:cNvPr id="8" name="Rectangle 7">
              <a:extLst>
                <a:ext uri="{FF2B5EF4-FFF2-40B4-BE49-F238E27FC236}">
                  <a16:creationId xmlns:a16="http://schemas.microsoft.com/office/drawing/2014/main" id="{B37FC972-496C-4604-1539-DD7F93B4E449}"/>
                </a:ext>
              </a:extLst>
            </p:cNvPr>
            <p:cNvSpPr/>
            <p:nvPr/>
          </p:nvSpPr>
          <p:spPr>
            <a:xfrm>
              <a:off x="1929661" y="2152650"/>
              <a:ext cx="5442688"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GIỚI THIỆU ĐỀ TÀI</a:t>
              </a:r>
            </a:p>
          </p:txBody>
        </p:sp>
      </p:grpSp>
      <p:grpSp>
        <p:nvGrpSpPr>
          <p:cNvPr id="11" name="Group 10">
            <a:extLst>
              <a:ext uri="{FF2B5EF4-FFF2-40B4-BE49-F238E27FC236}">
                <a16:creationId xmlns:a16="http://schemas.microsoft.com/office/drawing/2014/main" id="{4F3272F6-129C-872D-E87B-4F0F5A57CD36}"/>
              </a:ext>
            </a:extLst>
          </p:cNvPr>
          <p:cNvGrpSpPr/>
          <p:nvPr/>
        </p:nvGrpSpPr>
        <p:grpSpPr>
          <a:xfrm>
            <a:off x="1343025" y="2905125"/>
            <a:ext cx="9593792" cy="933450"/>
            <a:chOff x="1343025" y="2152650"/>
            <a:chExt cx="7048500" cy="685800"/>
          </a:xfrm>
        </p:grpSpPr>
        <p:sp>
          <p:nvSpPr>
            <p:cNvPr id="12" name="Rectangle 11">
              <a:extLst>
                <a:ext uri="{FF2B5EF4-FFF2-40B4-BE49-F238E27FC236}">
                  <a16:creationId xmlns:a16="http://schemas.microsoft.com/office/drawing/2014/main" id="{B59867FF-4D65-F0E4-0C7E-0998807C0BFB}"/>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2</a:t>
              </a:r>
            </a:p>
          </p:txBody>
        </p:sp>
        <p:sp>
          <p:nvSpPr>
            <p:cNvPr id="13" name="Rectangle 12">
              <a:extLst>
                <a:ext uri="{FF2B5EF4-FFF2-40B4-BE49-F238E27FC236}">
                  <a16:creationId xmlns:a16="http://schemas.microsoft.com/office/drawing/2014/main" id="{CF49BC9D-3053-882D-3CBC-A70FE201F611}"/>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XÂY DỰNG BỘ DỮ LIỆU</a:t>
              </a:r>
            </a:p>
          </p:txBody>
        </p:sp>
      </p:grpSp>
      <p:grpSp>
        <p:nvGrpSpPr>
          <p:cNvPr id="14" name="Group 13">
            <a:extLst>
              <a:ext uri="{FF2B5EF4-FFF2-40B4-BE49-F238E27FC236}">
                <a16:creationId xmlns:a16="http://schemas.microsoft.com/office/drawing/2014/main" id="{7B15307D-3A07-09AC-D50E-C5579FF40B3B}"/>
              </a:ext>
            </a:extLst>
          </p:cNvPr>
          <p:cNvGrpSpPr/>
          <p:nvPr/>
        </p:nvGrpSpPr>
        <p:grpSpPr>
          <a:xfrm>
            <a:off x="1343025" y="3922881"/>
            <a:ext cx="7048500" cy="685800"/>
            <a:chOff x="1343025" y="2152650"/>
            <a:chExt cx="7048500" cy="685800"/>
          </a:xfrm>
        </p:grpSpPr>
        <p:sp>
          <p:nvSpPr>
            <p:cNvPr id="15" name="Rectangle 14">
              <a:extLst>
                <a:ext uri="{FF2B5EF4-FFF2-40B4-BE49-F238E27FC236}">
                  <a16:creationId xmlns:a16="http://schemas.microsoft.com/office/drawing/2014/main" id="{C3F519B7-72F9-88A5-FC39-07BD60992118}"/>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3</a:t>
              </a:r>
            </a:p>
          </p:txBody>
        </p:sp>
        <p:sp>
          <p:nvSpPr>
            <p:cNvPr id="16" name="Rectangle 15">
              <a:extLst>
                <a:ext uri="{FF2B5EF4-FFF2-40B4-BE49-F238E27FC236}">
                  <a16:creationId xmlns:a16="http://schemas.microsoft.com/office/drawing/2014/main" id="{6C71A774-0B62-F27E-5776-97046E0E1AFC}"/>
                </a:ext>
              </a:extLst>
            </p:cNvPr>
            <p:cNvSpPr/>
            <p:nvPr/>
          </p:nvSpPr>
          <p:spPr>
            <a:xfrm>
              <a:off x="2028824" y="2152650"/>
              <a:ext cx="6362701"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ỨNG DỤNG CÁC GIẢI THUẬT PHÂN LỚP</a:t>
              </a:r>
            </a:p>
          </p:txBody>
        </p:sp>
      </p:grpSp>
      <p:grpSp>
        <p:nvGrpSpPr>
          <p:cNvPr id="17" name="Group 16">
            <a:extLst>
              <a:ext uri="{FF2B5EF4-FFF2-40B4-BE49-F238E27FC236}">
                <a16:creationId xmlns:a16="http://schemas.microsoft.com/office/drawing/2014/main" id="{812064F1-DF49-2EE4-6E9D-1AD8BE4862E4}"/>
              </a:ext>
            </a:extLst>
          </p:cNvPr>
          <p:cNvGrpSpPr/>
          <p:nvPr/>
        </p:nvGrpSpPr>
        <p:grpSpPr>
          <a:xfrm>
            <a:off x="1343025" y="4675356"/>
            <a:ext cx="7048500" cy="685800"/>
            <a:chOff x="1343025" y="2152650"/>
            <a:chExt cx="7048500" cy="685800"/>
          </a:xfrm>
        </p:grpSpPr>
        <p:sp>
          <p:nvSpPr>
            <p:cNvPr id="18" name="Rectangle 17">
              <a:extLst>
                <a:ext uri="{FF2B5EF4-FFF2-40B4-BE49-F238E27FC236}">
                  <a16:creationId xmlns:a16="http://schemas.microsoft.com/office/drawing/2014/main" id="{F91D7421-1A7D-02B1-9EE5-222D8A09AFDC}"/>
                </a:ext>
              </a:extLst>
            </p:cNvPr>
            <p:cNvSpPr/>
            <p:nvPr/>
          </p:nvSpPr>
          <p:spPr>
            <a:xfrm>
              <a:off x="1343025" y="2152650"/>
              <a:ext cx="685800"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ln>
                    <a:solidFill>
                      <a:srgbClr val="3E003E"/>
                    </a:solidFill>
                  </a:ln>
                  <a:solidFill>
                    <a:srgbClr val="3E003E"/>
                  </a:solidFill>
                </a:rPr>
                <a:t>4</a:t>
              </a:r>
            </a:p>
          </p:txBody>
        </p:sp>
        <p:sp>
          <p:nvSpPr>
            <p:cNvPr id="19" name="Rectangle 18">
              <a:extLst>
                <a:ext uri="{FF2B5EF4-FFF2-40B4-BE49-F238E27FC236}">
                  <a16:creationId xmlns:a16="http://schemas.microsoft.com/office/drawing/2014/main" id="{F06C65C9-863A-7415-1B0B-DC179D22B646}"/>
                </a:ext>
              </a:extLst>
            </p:cNvPr>
            <p:cNvSpPr/>
            <p:nvPr/>
          </p:nvSpPr>
          <p:spPr>
            <a:xfrm>
              <a:off x="2028825" y="2152650"/>
              <a:ext cx="6362700"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DỰ ĐOÁN KẾT QUẢ</a:t>
              </a:r>
            </a:p>
          </p:txBody>
        </p:sp>
      </p:grpSp>
    </p:spTree>
    <p:extLst>
      <p:ext uri="{BB962C8B-B14F-4D97-AF65-F5344CB8AC3E}">
        <p14:creationId xmlns:p14="http://schemas.microsoft.com/office/powerpoint/2010/main" val="177959921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EEDFA58E-B502-C0A1-EB6A-608587B839C8}"/>
              </a:ext>
            </a:extLst>
          </p:cNvPr>
          <p:cNvSpPr/>
          <p:nvPr/>
        </p:nvSpPr>
        <p:spPr>
          <a:xfrm>
            <a:off x="7452948" y="1896894"/>
            <a:ext cx="4336976" cy="4630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400CC6A-F3F9-E489-B8F1-72E17F19C661}"/>
              </a:ext>
            </a:extLst>
          </p:cNvPr>
          <p:cNvSpPr/>
          <p:nvPr/>
        </p:nvSpPr>
        <p:spPr>
          <a:xfrm>
            <a:off x="3799668" y="1896894"/>
            <a:ext cx="3407924" cy="4630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2720D24-2C10-912D-89EF-0DF39A448527}"/>
              </a:ext>
            </a:extLst>
          </p:cNvPr>
          <p:cNvSpPr/>
          <p:nvPr/>
        </p:nvSpPr>
        <p:spPr>
          <a:xfrm>
            <a:off x="605751" y="1896894"/>
            <a:ext cx="2935118" cy="46303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6" name="Group 85">
            <a:extLst>
              <a:ext uri="{FF2B5EF4-FFF2-40B4-BE49-F238E27FC236}">
                <a16:creationId xmlns:a16="http://schemas.microsoft.com/office/drawing/2014/main" id="{0B26C0F7-7EF6-CDEF-BE7E-5D85C69D5965}"/>
              </a:ext>
            </a:extLst>
          </p:cNvPr>
          <p:cNvGrpSpPr/>
          <p:nvPr/>
        </p:nvGrpSpPr>
        <p:grpSpPr>
          <a:xfrm>
            <a:off x="333376" y="228599"/>
            <a:ext cx="6087972" cy="842035"/>
            <a:chOff x="333376" y="228599"/>
            <a:chExt cx="6087972" cy="842035"/>
          </a:xfrm>
        </p:grpSpPr>
        <p:pic>
          <p:nvPicPr>
            <p:cNvPr id="48" name="Picture 47">
              <a:extLst>
                <a:ext uri="{FF2B5EF4-FFF2-40B4-BE49-F238E27FC236}">
                  <a16:creationId xmlns:a16="http://schemas.microsoft.com/office/drawing/2014/main" id="{685C2639-6AE8-3751-880E-CE7963E7C605}"/>
                </a:ext>
              </a:extLst>
            </p:cNvPr>
            <p:cNvPicPr>
              <a:picLocks noChangeAspect="1"/>
            </p:cNvPicPr>
            <p:nvPr/>
          </p:nvPicPr>
          <p:blipFill rotWithShape="1">
            <a:blip r:embed="rId4">
              <a:extLst>
                <a:ext uri="{28A0092B-C50C-407E-A947-70E740481C1C}">
                  <a14:useLocalDpi xmlns:a14="http://schemas.microsoft.com/office/drawing/2010/main" val="0"/>
                </a:ext>
              </a:extLst>
            </a:blip>
            <a:srcRect b="35231"/>
            <a:stretch/>
          </p:blipFill>
          <p:spPr>
            <a:xfrm>
              <a:off x="333376" y="228599"/>
              <a:ext cx="790574" cy="842035"/>
            </a:xfrm>
            <a:prstGeom prst="rect">
              <a:avLst/>
            </a:prstGeom>
          </p:spPr>
        </p:pic>
        <p:sp>
          <p:nvSpPr>
            <p:cNvPr id="83" name="TextBox 82">
              <a:extLst>
                <a:ext uri="{FF2B5EF4-FFF2-40B4-BE49-F238E27FC236}">
                  <a16:creationId xmlns:a16="http://schemas.microsoft.com/office/drawing/2014/main" id="{BC710D02-DAD7-8ADB-FE5C-B0DC025BA50D}"/>
                </a:ext>
              </a:extLst>
            </p:cNvPr>
            <p:cNvSpPr txBox="1"/>
            <p:nvPr/>
          </p:nvSpPr>
          <p:spPr>
            <a:xfrm>
              <a:off x="1123950" y="479386"/>
              <a:ext cx="5297398" cy="523220"/>
            </a:xfrm>
            <a:prstGeom prst="rect">
              <a:avLst/>
            </a:prstGeom>
            <a:noFill/>
          </p:spPr>
          <p:txBody>
            <a:bodyPr wrap="square" rtlCol="0">
              <a:spAutoFit/>
            </a:bodyPr>
            <a:lstStyle/>
            <a:p>
              <a:r>
                <a:rPr lang="en-US" sz="2800" b="1">
                  <a:solidFill>
                    <a:srgbClr val="37003C"/>
                  </a:solidFill>
                  <a:latin typeface="Open Sans" panose="020B0606030504020204" pitchFamily="34" charset="0"/>
                  <a:ea typeface="Open Sans" panose="020B0606030504020204" pitchFamily="34" charset="0"/>
                  <a:cs typeface="Open Sans" panose="020B0606030504020204" pitchFamily="34" charset="0"/>
                </a:rPr>
                <a:t>XÂY DỰNG BỘ DỮ LIỆU</a:t>
              </a:r>
            </a:p>
          </p:txBody>
        </p:sp>
      </p:grpSp>
      <p:grpSp>
        <p:nvGrpSpPr>
          <p:cNvPr id="12" name="Group 11">
            <a:extLst>
              <a:ext uri="{FF2B5EF4-FFF2-40B4-BE49-F238E27FC236}">
                <a16:creationId xmlns:a16="http://schemas.microsoft.com/office/drawing/2014/main" id="{24100871-F3AF-BA14-ECE8-5991EE252110}"/>
              </a:ext>
            </a:extLst>
          </p:cNvPr>
          <p:cNvGrpSpPr/>
          <p:nvPr/>
        </p:nvGrpSpPr>
        <p:grpSpPr>
          <a:xfrm>
            <a:off x="457807" y="1070634"/>
            <a:ext cx="8160899" cy="685800"/>
            <a:chOff x="1343024" y="1323975"/>
            <a:chExt cx="8160899" cy="685800"/>
          </a:xfrm>
        </p:grpSpPr>
        <p:grpSp>
          <p:nvGrpSpPr>
            <p:cNvPr id="4" name="Group 3">
              <a:extLst>
                <a:ext uri="{FF2B5EF4-FFF2-40B4-BE49-F238E27FC236}">
                  <a16:creationId xmlns:a16="http://schemas.microsoft.com/office/drawing/2014/main" id="{12381DE6-74CD-1344-B3FC-DDE11AF9CF3A}"/>
                </a:ext>
              </a:extLst>
            </p:cNvPr>
            <p:cNvGrpSpPr/>
            <p:nvPr/>
          </p:nvGrpSpPr>
          <p:grpSpPr>
            <a:xfrm>
              <a:off x="1343024" y="1323975"/>
              <a:ext cx="8160899" cy="685800"/>
              <a:chOff x="1343024" y="1323975"/>
              <a:chExt cx="8160899" cy="685800"/>
            </a:xfrm>
          </p:grpSpPr>
          <p:grpSp>
            <p:nvGrpSpPr>
              <p:cNvPr id="6" name="Group 5">
                <a:extLst>
                  <a:ext uri="{FF2B5EF4-FFF2-40B4-BE49-F238E27FC236}">
                    <a16:creationId xmlns:a16="http://schemas.microsoft.com/office/drawing/2014/main" id="{428C8869-1585-2F06-7CEA-397F5F31454F}"/>
                  </a:ext>
                </a:extLst>
              </p:cNvPr>
              <p:cNvGrpSpPr/>
              <p:nvPr/>
            </p:nvGrpSpPr>
            <p:grpSpPr>
              <a:xfrm>
                <a:off x="1343024" y="1323975"/>
                <a:ext cx="4752976" cy="685800"/>
                <a:chOff x="1343025" y="2152650"/>
                <a:chExt cx="4065721" cy="685800"/>
              </a:xfrm>
            </p:grpSpPr>
            <p:sp>
              <p:nvSpPr>
                <p:cNvPr id="8" name="Rectangle 7">
                  <a:extLst>
                    <a:ext uri="{FF2B5EF4-FFF2-40B4-BE49-F238E27FC236}">
                      <a16:creationId xmlns:a16="http://schemas.microsoft.com/office/drawing/2014/main" id="{D067C0FC-795D-4462-0920-4A160391118F}"/>
                    </a:ext>
                  </a:extLst>
                </p:cNvPr>
                <p:cNvSpPr/>
                <p:nvPr/>
              </p:nvSpPr>
              <p:spPr>
                <a:xfrm>
                  <a:off x="1343025" y="2152650"/>
                  <a:ext cx="1089542" cy="68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ln>
                      <a:solidFill>
                        <a:srgbClr val="3E003E"/>
                      </a:solidFill>
                    </a:ln>
                    <a:solidFill>
                      <a:srgbClr val="3E003E"/>
                    </a:solidFill>
                  </a:endParaRPr>
                </a:p>
              </p:txBody>
            </p:sp>
            <p:sp>
              <p:nvSpPr>
                <p:cNvPr id="9" name="Rectangle 8">
                  <a:extLst>
                    <a:ext uri="{FF2B5EF4-FFF2-40B4-BE49-F238E27FC236}">
                      <a16:creationId xmlns:a16="http://schemas.microsoft.com/office/drawing/2014/main" id="{157636AB-C741-F5AE-A912-AF840DCDA35C}"/>
                    </a:ext>
                  </a:extLst>
                </p:cNvPr>
                <p:cNvSpPr/>
                <p:nvPr/>
              </p:nvSpPr>
              <p:spPr>
                <a:xfrm>
                  <a:off x="2432568" y="2152650"/>
                  <a:ext cx="2976178"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b="1"/>
                    <a:t>1031 DÒNG &amp; 28 CỘT</a:t>
                  </a:r>
                </a:p>
              </p:txBody>
            </p:sp>
          </p:grpSp>
          <p:sp>
            <p:nvSpPr>
              <p:cNvPr id="7" name="Rectangle 6">
                <a:extLst>
                  <a:ext uri="{FF2B5EF4-FFF2-40B4-BE49-F238E27FC236}">
                    <a16:creationId xmlns:a16="http://schemas.microsoft.com/office/drawing/2014/main" id="{6B559461-3905-73CE-16C2-2CA69DBD4439}"/>
                  </a:ext>
                </a:extLst>
              </p:cNvPr>
              <p:cNvSpPr/>
              <p:nvPr/>
            </p:nvSpPr>
            <p:spPr>
              <a:xfrm>
                <a:off x="6095999" y="1323975"/>
                <a:ext cx="3407924"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rgbClr val="37003C"/>
                    </a:solidFill>
                  </a:rPr>
                  <a:t>21/22 và 22/23</a:t>
                </a:r>
              </a:p>
            </p:txBody>
          </p:sp>
        </p:grpSp>
        <p:pic>
          <p:nvPicPr>
            <p:cNvPr id="11" name="Graphic 10">
              <a:extLst>
                <a:ext uri="{FF2B5EF4-FFF2-40B4-BE49-F238E27FC236}">
                  <a16:creationId xmlns:a16="http://schemas.microsoft.com/office/drawing/2014/main" id="{97B15EAA-D3CA-74A3-C968-1C981970E73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35435" y="1558587"/>
              <a:ext cx="1088892" cy="216575"/>
            </a:xfrm>
            <a:prstGeom prst="rect">
              <a:avLst/>
            </a:prstGeom>
          </p:spPr>
        </p:pic>
      </p:grpSp>
      <p:sp>
        <p:nvSpPr>
          <p:cNvPr id="15" name="Rectangle 14">
            <a:extLst>
              <a:ext uri="{FF2B5EF4-FFF2-40B4-BE49-F238E27FC236}">
                <a16:creationId xmlns:a16="http://schemas.microsoft.com/office/drawing/2014/main" id="{72B7123C-36A6-41E7-6DFB-64BF1A8AA332}"/>
              </a:ext>
            </a:extLst>
          </p:cNvPr>
          <p:cNvSpPr/>
          <p:nvPr/>
        </p:nvSpPr>
        <p:spPr>
          <a:xfrm>
            <a:off x="7617367" y="2032979"/>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comp</a:t>
            </a:r>
          </a:p>
        </p:txBody>
      </p:sp>
      <p:sp>
        <p:nvSpPr>
          <p:cNvPr id="17" name="Rectangle 16">
            <a:extLst>
              <a:ext uri="{FF2B5EF4-FFF2-40B4-BE49-F238E27FC236}">
                <a16:creationId xmlns:a16="http://schemas.microsoft.com/office/drawing/2014/main" id="{188229D2-0E4A-A9D5-39B8-93EAC0872146}"/>
              </a:ext>
            </a:extLst>
          </p:cNvPr>
          <p:cNvSpPr/>
          <p:nvPr/>
        </p:nvSpPr>
        <p:spPr>
          <a:xfrm>
            <a:off x="7617367"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round</a:t>
            </a:r>
          </a:p>
        </p:txBody>
      </p:sp>
      <p:sp>
        <p:nvSpPr>
          <p:cNvPr id="21" name="Rectangle 20">
            <a:extLst>
              <a:ext uri="{FF2B5EF4-FFF2-40B4-BE49-F238E27FC236}">
                <a16:creationId xmlns:a16="http://schemas.microsoft.com/office/drawing/2014/main" id="{EB987216-5BD6-8B03-C707-5228C66C9EA4}"/>
              </a:ext>
            </a:extLst>
          </p:cNvPr>
          <p:cNvSpPr/>
          <p:nvPr/>
        </p:nvSpPr>
        <p:spPr>
          <a:xfrm>
            <a:off x="4157234"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gf</a:t>
            </a:r>
          </a:p>
        </p:txBody>
      </p:sp>
      <p:sp>
        <p:nvSpPr>
          <p:cNvPr id="22" name="Rectangle 21">
            <a:extLst>
              <a:ext uri="{FF2B5EF4-FFF2-40B4-BE49-F238E27FC236}">
                <a16:creationId xmlns:a16="http://schemas.microsoft.com/office/drawing/2014/main" id="{83F231A6-5C64-CD17-6709-EDF32D0CBD46}"/>
              </a:ext>
            </a:extLst>
          </p:cNvPr>
          <p:cNvSpPr/>
          <p:nvPr/>
        </p:nvSpPr>
        <p:spPr>
          <a:xfrm>
            <a:off x="5611923"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ga</a:t>
            </a:r>
          </a:p>
        </p:txBody>
      </p:sp>
      <p:sp>
        <p:nvSpPr>
          <p:cNvPr id="24" name="Rectangle 23">
            <a:extLst>
              <a:ext uri="{FF2B5EF4-FFF2-40B4-BE49-F238E27FC236}">
                <a16:creationId xmlns:a16="http://schemas.microsoft.com/office/drawing/2014/main" id="{2F9614D0-C400-7D61-BEA2-0A422DED34FB}"/>
              </a:ext>
            </a:extLst>
          </p:cNvPr>
          <p:cNvSpPr/>
          <p:nvPr/>
        </p:nvSpPr>
        <p:spPr>
          <a:xfrm>
            <a:off x="7617367" y="3540635"/>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xg</a:t>
            </a:r>
          </a:p>
        </p:txBody>
      </p:sp>
      <p:sp>
        <p:nvSpPr>
          <p:cNvPr id="25" name="Rectangle 24">
            <a:extLst>
              <a:ext uri="{FF2B5EF4-FFF2-40B4-BE49-F238E27FC236}">
                <a16:creationId xmlns:a16="http://schemas.microsoft.com/office/drawing/2014/main" id="{7CBB84AA-E69B-B2AA-6509-D3E6361CEA75}"/>
              </a:ext>
            </a:extLst>
          </p:cNvPr>
          <p:cNvSpPr/>
          <p:nvPr/>
        </p:nvSpPr>
        <p:spPr>
          <a:xfrm>
            <a:off x="7617367" y="4309174"/>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xa</a:t>
            </a:r>
          </a:p>
        </p:txBody>
      </p:sp>
      <p:sp>
        <p:nvSpPr>
          <p:cNvPr id="26" name="Rectangle 25">
            <a:extLst>
              <a:ext uri="{FF2B5EF4-FFF2-40B4-BE49-F238E27FC236}">
                <a16:creationId xmlns:a16="http://schemas.microsoft.com/office/drawing/2014/main" id="{12273B50-6528-38F8-12EC-25D56C2D2244}"/>
              </a:ext>
            </a:extLst>
          </p:cNvPr>
          <p:cNvSpPr/>
          <p:nvPr/>
        </p:nvSpPr>
        <p:spPr>
          <a:xfrm>
            <a:off x="7617367" y="507771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poss</a:t>
            </a:r>
          </a:p>
        </p:txBody>
      </p:sp>
      <p:sp>
        <p:nvSpPr>
          <p:cNvPr id="27" name="Rectangle 26">
            <a:extLst>
              <a:ext uri="{FF2B5EF4-FFF2-40B4-BE49-F238E27FC236}">
                <a16:creationId xmlns:a16="http://schemas.microsoft.com/office/drawing/2014/main" id="{7E42D8F0-DD00-0A74-805D-6B0E6D793691}"/>
              </a:ext>
            </a:extLst>
          </p:cNvPr>
          <p:cNvSpPr/>
          <p:nvPr/>
        </p:nvSpPr>
        <p:spPr>
          <a:xfrm>
            <a:off x="9014907" y="2032979"/>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attend</a:t>
            </a:r>
          </a:p>
        </p:txBody>
      </p:sp>
      <p:sp>
        <p:nvSpPr>
          <p:cNvPr id="28" name="Rectangle 27">
            <a:extLst>
              <a:ext uri="{FF2B5EF4-FFF2-40B4-BE49-F238E27FC236}">
                <a16:creationId xmlns:a16="http://schemas.microsoft.com/office/drawing/2014/main" id="{5479E170-4914-C11E-AB53-1A6ABBB423B3}"/>
              </a:ext>
            </a:extLst>
          </p:cNvPr>
          <p:cNvSpPr/>
          <p:nvPr/>
        </p:nvSpPr>
        <p:spPr>
          <a:xfrm>
            <a:off x="9014907"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attend</a:t>
            </a:r>
          </a:p>
        </p:txBody>
      </p:sp>
      <p:sp>
        <p:nvSpPr>
          <p:cNvPr id="32" name="Rectangle 31">
            <a:extLst>
              <a:ext uri="{FF2B5EF4-FFF2-40B4-BE49-F238E27FC236}">
                <a16:creationId xmlns:a16="http://schemas.microsoft.com/office/drawing/2014/main" id="{73DE562D-0F92-1846-87B2-5D8334BB6768}"/>
              </a:ext>
            </a:extLst>
          </p:cNvPr>
          <p:cNvSpPr/>
          <p:nvPr/>
        </p:nvSpPr>
        <p:spPr>
          <a:xfrm>
            <a:off x="9014907" y="3540635"/>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cap</a:t>
            </a:r>
          </a:p>
        </p:txBody>
      </p:sp>
      <p:sp>
        <p:nvSpPr>
          <p:cNvPr id="34" name="Rectangle 33">
            <a:extLst>
              <a:ext uri="{FF2B5EF4-FFF2-40B4-BE49-F238E27FC236}">
                <a16:creationId xmlns:a16="http://schemas.microsoft.com/office/drawing/2014/main" id="{C8D91B63-F02F-E6F7-CFD4-C0C3EEB636CC}"/>
              </a:ext>
            </a:extLst>
          </p:cNvPr>
          <p:cNvSpPr/>
          <p:nvPr/>
        </p:nvSpPr>
        <p:spPr>
          <a:xfrm>
            <a:off x="9014907" y="4309174"/>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forma</a:t>
            </a:r>
          </a:p>
        </p:txBody>
      </p:sp>
      <p:sp>
        <p:nvSpPr>
          <p:cNvPr id="35" name="Rectangle 34">
            <a:extLst>
              <a:ext uri="{FF2B5EF4-FFF2-40B4-BE49-F238E27FC236}">
                <a16:creationId xmlns:a16="http://schemas.microsoft.com/office/drawing/2014/main" id="{44845C04-9C7A-E62C-4F51-4DEA347B24DC}"/>
              </a:ext>
            </a:extLst>
          </p:cNvPr>
          <p:cNvSpPr/>
          <p:nvPr/>
        </p:nvSpPr>
        <p:spPr>
          <a:xfrm>
            <a:off x="10412447" y="2032979"/>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ref</a:t>
            </a:r>
          </a:p>
        </p:txBody>
      </p:sp>
      <p:sp>
        <p:nvSpPr>
          <p:cNvPr id="44" name="Rectangle 43">
            <a:extLst>
              <a:ext uri="{FF2B5EF4-FFF2-40B4-BE49-F238E27FC236}">
                <a16:creationId xmlns:a16="http://schemas.microsoft.com/office/drawing/2014/main" id="{3C004487-8536-984B-2561-98F8BE8A9EAD}"/>
              </a:ext>
            </a:extLst>
          </p:cNvPr>
          <p:cNvSpPr/>
          <p:nvPr/>
        </p:nvSpPr>
        <p:spPr>
          <a:xfrm>
            <a:off x="10412447"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report</a:t>
            </a:r>
          </a:p>
        </p:txBody>
      </p:sp>
      <p:sp>
        <p:nvSpPr>
          <p:cNvPr id="45" name="Rectangle 44">
            <a:extLst>
              <a:ext uri="{FF2B5EF4-FFF2-40B4-BE49-F238E27FC236}">
                <a16:creationId xmlns:a16="http://schemas.microsoft.com/office/drawing/2014/main" id="{257E8BE1-4C08-26FA-A9DD-6EE722693D83}"/>
              </a:ext>
            </a:extLst>
          </p:cNvPr>
          <p:cNvSpPr/>
          <p:nvPr/>
        </p:nvSpPr>
        <p:spPr>
          <a:xfrm>
            <a:off x="10412447" y="3540635"/>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note</a:t>
            </a:r>
          </a:p>
        </p:txBody>
      </p:sp>
      <p:sp>
        <p:nvSpPr>
          <p:cNvPr id="46" name="Rectangle 45">
            <a:extLst>
              <a:ext uri="{FF2B5EF4-FFF2-40B4-BE49-F238E27FC236}">
                <a16:creationId xmlns:a16="http://schemas.microsoft.com/office/drawing/2014/main" id="{A8DE94C6-DE52-D74E-A297-8D909014FA20}"/>
              </a:ext>
            </a:extLst>
          </p:cNvPr>
          <p:cNvSpPr/>
          <p:nvPr/>
        </p:nvSpPr>
        <p:spPr>
          <a:xfrm>
            <a:off x="4157234"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shot</a:t>
            </a:r>
          </a:p>
        </p:txBody>
      </p:sp>
      <p:sp>
        <p:nvSpPr>
          <p:cNvPr id="47" name="Rectangle 46">
            <a:extLst>
              <a:ext uri="{FF2B5EF4-FFF2-40B4-BE49-F238E27FC236}">
                <a16:creationId xmlns:a16="http://schemas.microsoft.com/office/drawing/2014/main" id="{4B9124E2-55BB-367F-6F0C-61492DE3D1AA}"/>
              </a:ext>
            </a:extLst>
          </p:cNvPr>
          <p:cNvSpPr/>
          <p:nvPr/>
        </p:nvSpPr>
        <p:spPr>
          <a:xfrm>
            <a:off x="5588293"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sot</a:t>
            </a:r>
          </a:p>
        </p:txBody>
      </p:sp>
      <p:sp>
        <p:nvSpPr>
          <p:cNvPr id="49" name="Rectangle 48">
            <a:extLst>
              <a:ext uri="{FF2B5EF4-FFF2-40B4-BE49-F238E27FC236}">
                <a16:creationId xmlns:a16="http://schemas.microsoft.com/office/drawing/2014/main" id="{6044A73D-8404-2125-6449-BEB0A93367E6}"/>
              </a:ext>
            </a:extLst>
          </p:cNvPr>
          <p:cNvSpPr/>
          <p:nvPr/>
        </p:nvSpPr>
        <p:spPr>
          <a:xfrm>
            <a:off x="4157234" y="3540635"/>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dist</a:t>
            </a:r>
          </a:p>
        </p:txBody>
      </p:sp>
      <p:sp>
        <p:nvSpPr>
          <p:cNvPr id="50" name="Rectangle 49">
            <a:extLst>
              <a:ext uri="{FF2B5EF4-FFF2-40B4-BE49-F238E27FC236}">
                <a16:creationId xmlns:a16="http://schemas.microsoft.com/office/drawing/2014/main" id="{5DE659AD-8B16-A939-CBBF-F9AEBFF175C1}"/>
              </a:ext>
            </a:extLst>
          </p:cNvPr>
          <p:cNvSpPr/>
          <p:nvPr/>
        </p:nvSpPr>
        <p:spPr>
          <a:xfrm>
            <a:off x="5595367" y="3523612"/>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fk</a:t>
            </a:r>
          </a:p>
        </p:txBody>
      </p:sp>
      <p:sp>
        <p:nvSpPr>
          <p:cNvPr id="51" name="Rectangle 50">
            <a:extLst>
              <a:ext uri="{FF2B5EF4-FFF2-40B4-BE49-F238E27FC236}">
                <a16:creationId xmlns:a16="http://schemas.microsoft.com/office/drawing/2014/main" id="{EEFC49B7-5988-526C-04E0-C8689437EC29}"/>
              </a:ext>
            </a:extLst>
          </p:cNvPr>
          <p:cNvSpPr/>
          <p:nvPr/>
        </p:nvSpPr>
        <p:spPr>
          <a:xfrm>
            <a:off x="4157234" y="4313058"/>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pk</a:t>
            </a:r>
          </a:p>
        </p:txBody>
      </p:sp>
      <p:sp>
        <p:nvSpPr>
          <p:cNvPr id="52" name="Rectangle 51">
            <a:extLst>
              <a:ext uri="{FF2B5EF4-FFF2-40B4-BE49-F238E27FC236}">
                <a16:creationId xmlns:a16="http://schemas.microsoft.com/office/drawing/2014/main" id="{117E1A76-72C9-4420-E7BA-D77A2D19931B}"/>
              </a:ext>
            </a:extLst>
          </p:cNvPr>
          <p:cNvSpPr/>
          <p:nvPr/>
        </p:nvSpPr>
        <p:spPr>
          <a:xfrm>
            <a:off x="5595367" y="429446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pkatt</a:t>
            </a:r>
          </a:p>
        </p:txBody>
      </p:sp>
      <p:sp>
        <p:nvSpPr>
          <p:cNvPr id="53" name="Rectangle 52">
            <a:extLst>
              <a:ext uri="{FF2B5EF4-FFF2-40B4-BE49-F238E27FC236}">
                <a16:creationId xmlns:a16="http://schemas.microsoft.com/office/drawing/2014/main" id="{685795DD-F98E-E16D-83F8-F086E9CA7396}"/>
              </a:ext>
            </a:extLst>
          </p:cNvPr>
          <p:cNvSpPr/>
          <p:nvPr/>
        </p:nvSpPr>
        <p:spPr>
          <a:xfrm>
            <a:off x="10412447" y="4309174"/>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season</a:t>
            </a:r>
          </a:p>
        </p:txBody>
      </p:sp>
      <p:grpSp>
        <p:nvGrpSpPr>
          <p:cNvPr id="61" name="Group 60">
            <a:extLst>
              <a:ext uri="{FF2B5EF4-FFF2-40B4-BE49-F238E27FC236}">
                <a16:creationId xmlns:a16="http://schemas.microsoft.com/office/drawing/2014/main" id="{77672C32-8FB1-022C-6F70-A01A10CF0CF6}"/>
              </a:ext>
            </a:extLst>
          </p:cNvPr>
          <p:cNvGrpSpPr/>
          <p:nvPr/>
        </p:nvGrpSpPr>
        <p:grpSpPr>
          <a:xfrm>
            <a:off x="715590" y="1991046"/>
            <a:ext cx="2683074" cy="3026407"/>
            <a:chOff x="715590" y="1991046"/>
            <a:chExt cx="2683074" cy="3026407"/>
          </a:xfrm>
        </p:grpSpPr>
        <p:sp>
          <p:nvSpPr>
            <p:cNvPr id="13" name="Rectangle 12">
              <a:extLst>
                <a:ext uri="{FF2B5EF4-FFF2-40B4-BE49-F238E27FC236}">
                  <a16:creationId xmlns:a16="http://schemas.microsoft.com/office/drawing/2014/main" id="{C5819C04-4772-74DF-5437-11CFC5646D07}"/>
                </a:ext>
              </a:extLst>
            </p:cNvPr>
            <p:cNvSpPr/>
            <p:nvPr/>
          </p:nvSpPr>
          <p:spPr>
            <a:xfrm>
              <a:off x="715590" y="1991046"/>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date</a:t>
              </a:r>
            </a:p>
          </p:txBody>
        </p:sp>
        <p:sp>
          <p:nvSpPr>
            <p:cNvPr id="14" name="Rectangle 13">
              <a:extLst>
                <a:ext uri="{FF2B5EF4-FFF2-40B4-BE49-F238E27FC236}">
                  <a16:creationId xmlns:a16="http://schemas.microsoft.com/office/drawing/2014/main" id="{B2B138AD-CADA-82B4-2C6E-C21F91153CE7}"/>
                </a:ext>
              </a:extLst>
            </p:cNvPr>
            <p:cNvSpPr/>
            <p:nvPr/>
          </p:nvSpPr>
          <p:spPr>
            <a:xfrm>
              <a:off x="715590" y="2786807"/>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time</a:t>
              </a:r>
            </a:p>
          </p:txBody>
        </p:sp>
        <p:sp>
          <p:nvSpPr>
            <p:cNvPr id="18" name="Rectangle 17">
              <a:extLst>
                <a:ext uri="{FF2B5EF4-FFF2-40B4-BE49-F238E27FC236}">
                  <a16:creationId xmlns:a16="http://schemas.microsoft.com/office/drawing/2014/main" id="{34B65E7E-153A-F896-703C-F1A903A6E73D}"/>
                </a:ext>
              </a:extLst>
            </p:cNvPr>
            <p:cNvSpPr/>
            <p:nvPr/>
          </p:nvSpPr>
          <p:spPr>
            <a:xfrm>
              <a:off x="715590" y="3559230"/>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day</a:t>
              </a:r>
            </a:p>
          </p:txBody>
        </p:sp>
        <p:sp>
          <p:nvSpPr>
            <p:cNvPr id="19" name="Rectangle 18">
              <a:extLst>
                <a:ext uri="{FF2B5EF4-FFF2-40B4-BE49-F238E27FC236}">
                  <a16:creationId xmlns:a16="http://schemas.microsoft.com/office/drawing/2014/main" id="{5D2D5E09-18C0-A2F2-27A2-994A07BC5879}"/>
                </a:ext>
              </a:extLst>
            </p:cNvPr>
            <p:cNvSpPr/>
            <p:nvPr/>
          </p:nvSpPr>
          <p:spPr>
            <a:xfrm>
              <a:off x="715590" y="4331653"/>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venue</a:t>
              </a:r>
            </a:p>
          </p:txBody>
        </p:sp>
        <p:sp>
          <p:nvSpPr>
            <p:cNvPr id="20" name="Rectangle 19">
              <a:extLst>
                <a:ext uri="{FF2B5EF4-FFF2-40B4-BE49-F238E27FC236}">
                  <a16:creationId xmlns:a16="http://schemas.microsoft.com/office/drawing/2014/main" id="{74C54341-A195-E901-766C-96D16DA3F390}"/>
                </a:ext>
              </a:extLst>
            </p:cNvPr>
            <p:cNvSpPr/>
            <p:nvPr/>
          </p:nvSpPr>
          <p:spPr>
            <a:xfrm>
              <a:off x="2099143" y="3579039"/>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result</a:t>
              </a:r>
            </a:p>
          </p:txBody>
        </p:sp>
        <p:sp>
          <p:nvSpPr>
            <p:cNvPr id="23" name="Rectangle 22">
              <a:extLst>
                <a:ext uri="{FF2B5EF4-FFF2-40B4-BE49-F238E27FC236}">
                  <a16:creationId xmlns:a16="http://schemas.microsoft.com/office/drawing/2014/main" id="{C7863216-6482-5AA9-3629-A9399333274A}"/>
                </a:ext>
              </a:extLst>
            </p:cNvPr>
            <p:cNvSpPr/>
            <p:nvPr/>
          </p:nvSpPr>
          <p:spPr>
            <a:xfrm>
              <a:off x="2118855" y="282521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opp</a:t>
              </a:r>
            </a:p>
          </p:txBody>
        </p:sp>
        <p:sp>
          <p:nvSpPr>
            <p:cNvPr id="54" name="Rectangle 53">
              <a:extLst>
                <a:ext uri="{FF2B5EF4-FFF2-40B4-BE49-F238E27FC236}">
                  <a16:creationId xmlns:a16="http://schemas.microsoft.com/office/drawing/2014/main" id="{66F85866-DEC0-61CC-08EE-039C417ED153}"/>
                </a:ext>
              </a:extLst>
            </p:cNvPr>
            <p:cNvSpPr/>
            <p:nvPr/>
          </p:nvSpPr>
          <p:spPr>
            <a:xfrm>
              <a:off x="2124950" y="1998951"/>
              <a:ext cx="1273714" cy="685800"/>
            </a:xfrm>
            <a:prstGeom prst="rect">
              <a:avLst/>
            </a:prstGeom>
            <a:solidFill>
              <a:srgbClr val="3E0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team</a:t>
              </a:r>
            </a:p>
          </p:txBody>
        </p:sp>
      </p:grpSp>
      <p:sp>
        <p:nvSpPr>
          <p:cNvPr id="58" name="Rectangle 57">
            <a:extLst>
              <a:ext uri="{FF2B5EF4-FFF2-40B4-BE49-F238E27FC236}">
                <a16:creationId xmlns:a16="http://schemas.microsoft.com/office/drawing/2014/main" id="{54F7F59E-80E2-36E9-08B2-8A3E6DA3BC96}"/>
              </a:ext>
            </a:extLst>
          </p:cNvPr>
          <p:cNvSpPr/>
          <p:nvPr/>
        </p:nvSpPr>
        <p:spPr>
          <a:xfrm>
            <a:off x="605751" y="5844482"/>
            <a:ext cx="2935118"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CỘT GIỮ LẠI</a:t>
            </a:r>
          </a:p>
        </p:txBody>
      </p:sp>
      <p:sp>
        <p:nvSpPr>
          <p:cNvPr id="59" name="Rectangle 58">
            <a:extLst>
              <a:ext uri="{FF2B5EF4-FFF2-40B4-BE49-F238E27FC236}">
                <a16:creationId xmlns:a16="http://schemas.microsoft.com/office/drawing/2014/main" id="{AA810683-3199-B290-6581-941E0C417575}"/>
              </a:ext>
            </a:extLst>
          </p:cNvPr>
          <p:cNvSpPr/>
          <p:nvPr/>
        </p:nvSpPr>
        <p:spPr>
          <a:xfrm>
            <a:off x="3802910" y="5841460"/>
            <a:ext cx="3404682"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TÍNH ROLLING MEAN</a:t>
            </a:r>
          </a:p>
        </p:txBody>
      </p:sp>
      <p:sp>
        <p:nvSpPr>
          <p:cNvPr id="60" name="Rectangle 59">
            <a:extLst>
              <a:ext uri="{FF2B5EF4-FFF2-40B4-BE49-F238E27FC236}">
                <a16:creationId xmlns:a16="http://schemas.microsoft.com/office/drawing/2014/main" id="{101D0AC0-953E-6323-4295-17201E0E1E85}"/>
              </a:ext>
            </a:extLst>
          </p:cNvPr>
          <p:cNvSpPr/>
          <p:nvPr/>
        </p:nvSpPr>
        <p:spPr>
          <a:xfrm>
            <a:off x="7452947" y="5836006"/>
            <a:ext cx="4336975" cy="685800"/>
          </a:xfrm>
          <a:prstGeom prst="rect">
            <a:avLst/>
          </a:prstGeom>
          <a:solidFill>
            <a:srgbClr val="03F1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rgbClr val="37003C"/>
                </a:solidFill>
              </a:rPr>
              <a:t>CỘT BỎ ĐI</a:t>
            </a:r>
          </a:p>
        </p:txBody>
      </p:sp>
    </p:spTree>
    <p:extLst>
      <p:ext uri="{BB962C8B-B14F-4D97-AF65-F5344CB8AC3E}">
        <p14:creationId xmlns:p14="http://schemas.microsoft.com/office/powerpoint/2010/main" val="304662396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wipe(left)">
                                      <p:cBhvr>
                                        <p:cTn id="7" dur="400"/>
                                        <p:tgtEl>
                                          <p:spTgt spid="8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wipe(up)">
                                      <p:cBhvr>
                                        <p:cTn id="17" dur="500"/>
                                        <p:tgtEl>
                                          <p:spTgt spid="5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56"/>
                                        </p:tgtEl>
                                        <p:attrNameLst>
                                          <p:attrName>style.visibility</p:attrName>
                                        </p:attrNameLst>
                                      </p:cBhvr>
                                      <p:to>
                                        <p:strVal val="visible"/>
                                      </p:to>
                                    </p:set>
                                    <p:animEffect transition="in" filter="wipe(up)">
                                      <p:cBhvr>
                                        <p:cTn id="22" dur="500"/>
                                        <p:tgtEl>
                                          <p:spTgt spid="5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wipe(up)">
                                      <p:cBhvr>
                                        <p:cTn id="27" dur="500"/>
                                        <p:tgtEl>
                                          <p:spTgt spid="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500"/>
                                        <p:tgtEl>
                                          <p:spTgt spid="6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fade">
                                      <p:cBhvr>
                                        <p:cTn id="37" dur="500"/>
                                        <p:tgtEl>
                                          <p:spTgt spid="2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fade">
                                      <p:cBhvr>
                                        <p:cTn id="40" dur="500"/>
                                        <p:tgtEl>
                                          <p:spTgt spid="2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animEffect transition="in" filter="fade">
                                      <p:cBhvr>
                                        <p:cTn id="43" dur="500"/>
                                        <p:tgtEl>
                                          <p:spTgt spid="4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7"/>
                                        </p:tgtEl>
                                        <p:attrNameLst>
                                          <p:attrName>style.visibility</p:attrName>
                                        </p:attrNameLst>
                                      </p:cBhvr>
                                      <p:to>
                                        <p:strVal val="visible"/>
                                      </p:to>
                                    </p:set>
                                    <p:animEffect transition="in" filter="fade">
                                      <p:cBhvr>
                                        <p:cTn id="46" dur="500"/>
                                        <p:tgtEl>
                                          <p:spTgt spid="4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animEffect transition="in" filter="fade">
                                      <p:cBhvr>
                                        <p:cTn id="49" dur="500"/>
                                        <p:tgtEl>
                                          <p:spTgt spid="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0"/>
                                        </p:tgtEl>
                                        <p:attrNameLst>
                                          <p:attrName>style.visibility</p:attrName>
                                        </p:attrNameLst>
                                      </p:cBhvr>
                                      <p:to>
                                        <p:strVal val="visible"/>
                                      </p:to>
                                    </p:set>
                                    <p:animEffect transition="in" filter="fade">
                                      <p:cBhvr>
                                        <p:cTn id="52" dur="500"/>
                                        <p:tgtEl>
                                          <p:spTgt spid="50"/>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51"/>
                                        </p:tgtEl>
                                        <p:attrNameLst>
                                          <p:attrName>style.visibility</p:attrName>
                                        </p:attrNameLst>
                                      </p:cBhvr>
                                      <p:to>
                                        <p:strVal val="visible"/>
                                      </p:to>
                                    </p:set>
                                    <p:animEffect transition="in" filter="fade">
                                      <p:cBhvr>
                                        <p:cTn id="55" dur="500"/>
                                        <p:tgtEl>
                                          <p:spTgt spid="5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15"/>
                                        </p:tgtEl>
                                        <p:attrNameLst>
                                          <p:attrName>style.visibility</p:attrName>
                                        </p:attrNameLst>
                                      </p:cBhvr>
                                      <p:to>
                                        <p:strVal val="visible"/>
                                      </p:to>
                                    </p:set>
                                    <p:animEffect transition="in" filter="fade">
                                      <p:cBhvr>
                                        <p:cTn id="63" dur="500"/>
                                        <p:tgtEl>
                                          <p:spTgt spid="15"/>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5"/>
                                        </p:tgtEl>
                                        <p:attrNameLst>
                                          <p:attrName>style.visibility</p:attrName>
                                        </p:attrNameLst>
                                      </p:cBhvr>
                                      <p:to>
                                        <p:strVal val="visible"/>
                                      </p:to>
                                    </p:set>
                                    <p:animEffect transition="in" filter="fade">
                                      <p:cBhvr>
                                        <p:cTn id="69" dur="500"/>
                                        <p:tgtEl>
                                          <p:spTgt spid="3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fade">
                                      <p:cBhvr>
                                        <p:cTn id="72" dur="500"/>
                                        <p:tgtEl>
                                          <p:spTgt spid="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fade">
                                      <p:cBhvr>
                                        <p:cTn id="75" dur="500"/>
                                        <p:tgtEl>
                                          <p:spTgt spid="2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4"/>
                                        </p:tgtEl>
                                        <p:attrNameLst>
                                          <p:attrName>style.visibility</p:attrName>
                                        </p:attrNameLst>
                                      </p:cBhvr>
                                      <p:to>
                                        <p:strVal val="visible"/>
                                      </p:to>
                                    </p:set>
                                    <p:animEffect transition="in" filter="fade">
                                      <p:cBhvr>
                                        <p:cTn id="78" dur="500"/>
                                        <p:tgtEl>
                                          <p:spTgt spid="44"/>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4"/>
                                        </p:tgtEl>
                                        <p:attrNameLst>
                                          <p:attrName>style.visibility</p:attrName>
                                        </p:attrNameLst>
                                      </p:cBhvr>
                                      <p:to>
                                        <p:strVal val="visible"/>
                                      </p:to>
                                    </p:set>
                                    <p:animEffect transition="in" filter="fade">
                                      <p:cBhvr>
                                        <p:cTn id="81" dur="500"/>
                                        <p:tgtEl>
                                          <p:spTgt spid="24"/>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32"/>
                                        </p:tgtEl>
                                        <p:attrNameLst>
                                          <p:attrName>style.visibility</p:attrName>
                                        </p:attrNameLst>
                                      </p:cBhvr>
                                      <p:to>
                                        <p:strVal val="visible"/>
                                      </p:to>
                                    </p:set>
                                    <p:animEffect transition="in" filter="fade">
                                      <p:cBhvr>
                                        <p:cTn id="84" dur="500"/>
                                        <p:tgtEl>
                                          <p:spTgt spid="3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5"/>
                                        </p:tgtEl>
                                        <p:attrNameLst>
                                          <p:attrName>style.visibility</p:attrName>
                                        </p:attrNameLst>
                                      </p:cBhvr>
                                      <p:to>
                                        <p:strVal val="visible"/>
                                      </p:to>
                                    </p:set>
                                    <p:animEffect transition="in" filter="fade">
                                      <p:cBhvr>
                                        <p:cTn id="87" dur="500"/>
                                        <p:tgtEl>
                                          <p:spTgt spid="4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5"/>
                                        </p:tgtEl>
                                        <p:attrNameLst>
                                          <p:attrName>style.visibility</p:attrName>
                                        </p:attrNameLst>
                                      </p:cBhvr>
                                      <p:to>
                                        <p:strVal val="visible"/>
                                      </p:to>
                                    </p:set>
                                    <p:animEffect transition="in" filter="fade">
                                      <p:cBhvr>
                                        <p:cTn id="90" dur="500"/>
                                        <p:tgtEl>
                                          <p:spTgt spid="2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animEffect transition="in" filter="fade">
                                      <p:cBhvr>
                                        <p:cTn id="93" dur="500"/>
                                        <p:tgtEl>
                                          <p:spTgt spid="3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53"/>
                                        </p:tgtEl>
                                        <p:attrNameLst>
                                          <p:attrName>style.visibility</p:attrName>
                                        </p:attrNameLst>
                                      </p:cBhvr>
                                      <p:to>
                                        <p:strVal val="visible"/>
                                      </p:to>
                                    </p:set>
                                    <p:animEffect transition="in" filter="fade">
                                      <p:cBhvr>
                                        <p:cTn id="96" dur="500"/>
                                        <p:tgtEl>
                                          <p:spTgt spid="5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6"/>
                                        </p:tgtEl>
                                        <p:attrNameLst>
                                          <p:attrName>style.visibility</p:attrName>
                                        </p:attrNameLst>
                                      </p:cBhvr>
                                      <p:to>
                                        <p:strVal val="visible"/>
                                      </p:to>
                                    </p:set>
                                    <p:animEffect transition="in" filter="fade">
                                      <p:cBhvr>
                                        <p:cTn id="99" dur="500"/>
                                        <p:tgtEl>
                                          <p:spTgt spid="26"/>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58"/>
                                        </p:tgtEl>
                                        <p:attrNameLst>
                                          <p:attrName>style.visibility</p:attrName>
                                        </p:attrNameLst>
                                      </p:cBhvr>
                                      <p:to>
                                        <p:strVal val="visible"/>
                                      </p:to>
                                    </p:set>
                                    <p:animEffect transition="in" filter="fade">
                                      <p:cBhvr>
                                        <p:cTn id="104" dur="500"/>
                                        <p:tgtEl>
                                          <p:spTgt spid="58"/>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59"/>
                                        </p:tgtEl>
                                        <p:attrNameLst>
                                          <p:attrName>style.visibility</p:attrName>
                                        </p:attrNameLst>
                                      </p:cBhvr>
                                      <p:to>
                                        <p:strVal val="visible"/>
                                      </p:to>
                                    </p:set>
                                    <p:animEffect transition="in" filter="fade">
                                      <p:cBhvr>
                                        <p:cTn id="109" dur="500"/>
                                        <p:tgtEl>
                                          <p:spTgt spid="59"/>
                                        </p:tgtEl>
                                      </p:cBhvr>
                                    </p:animEffec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60"/>
                                        </p:tgtEl>
                                        <p:attrNameLst>
                                          <p:attrName>style.visibility</p:attrName>
                                        </p:attrNameLst>
                                      </p:cBhvr>
                                      <p:to>
                                        <p:strVal val="visible"/>
                                      </p:to>
                                    </p:set>
                                    <p:animEffect transition="in" filter="fade">
                                      <p:cBhvr>
                                        <p:cTn id="114"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6" grpId="0" animBg="1"/>
      <p:bldP spid="55" grpId="0" animBg="1"/>
      <p:bldP spid="15" grpId="0" animBg="1"/>
      <p:bldP spid="17" grpId="0" animBg="1"/>
      <p:bldP spid="21" grpId="0" animBg="1"/>
      <p:bldP spid="22" grpId="0" animBg="1"/>
      <p:bldP spid="24" grpId="0" animBg="1"/>
      <p:bldP spid="25" grpId="0" animBg="1"/>
      <p:bldP spid="26" grpId="0" animBg="1"/>
      <p:bldP spid="27" grpId="0" animBg="1"/>
      <p:bldP spid="28" grpId="0" animBg="1"/>
      <p:bldP spid="32" grpId="0" animBg="1"/>
      <p:bldP spid="34" grpId="0" animBg="1"/>
      <p:bldP spid="35" grpId="0" animBg="1"/>
      <p:bldP spid="44" grpId="0" animBg="1"/>
      <p:bldP spid="45" grpId="0" animBg="1"/>
      <p:bldP spid="46" grpId="0" animBg="1"/>
      <p:bldP spid="47" grpId="0" animBg="1"/>
      <p:bldP spid="49" grpId="0" animBg="1"/>
      <p:bldP spid="50" grpId="0" animBg="1"/>
      <p:bldP spid="51" grpId="0" animBg="1"/>
      <p:bldP spid="52" grpId="0" animBg="1"/>
      <p:bldP spid="53" grpId="0" animBg="1"/>
      <p:bldP spid="58" grpId="0" animBg="1"/>
      <p:bldP spid="59" grpId="0" animBg="1"/>
      <p:bldP spid="6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pen sans">
      <a:majorFont>
        <a:latin typeface="Open Sans"/>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ài liệu" ma:contentTypeID="0x01010052FB8EAA87E22448B91691CE379C2E03" ma:contentTypeVersion="2" ma:contentTypeDescription="Tạo tài liệu mới." ma:contentTypeScope="" ma:versionID="281be3cd2ac1c2f2caa1d69982162ccd">
  <xsd:schema xmlns:xsd="http://www.w3.org/2001/XMLSchema" xmlns:xs="http://www.w3.org/2001/XMLSchema" xmlns:p="http://schemas.microsoft.com/office/2006/metadata/properties" xmlns:ns3="99df9ab5-1ce3-421d-9050-e75cba0b13dc" targetNamespace="http://schemas.microsoft.com/office/2006/metadata/properties" ma:root="true" ma:fieldsID="330dc5dc382a04569a6d2f9b0d3e6490" ns3:_="">
    <xsd:import namespace="99df9ab5-1ce3-421d-9050-e75cba0b13d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9df9ab5-1ce3-421d-9050-e75cba0b13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8A5F4926-7086-4755-8DB7-45AB0C5E8534}">
  <ds:schemaRefs>
    <ds:schemaRef ds:uri="http://schemas.microsoft.com/sharepoint/v3/contenttype/forms"/>
  </ds:schemaRefs>
</ds:datastoreItem>
</file>

<file path=customXml/itemProps2.xml><?xml version="1.0" encoding="utf-8"?>
<ds:datastoreItem xmlns:ds="http://schemas.openxmlformats.org/officeDocument/2006/customXml" ds:itemID="{9E81A58F-F0DB-4EB8-B612-A9ED494DCBB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9df9ab5-1ce3-421d-9050-e75cba0b13d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36CBFCE-4F1F-4454-9AD5-426FC8805F79}">
  <ds:schemaRefs>
    <ds:schemaRef ds:uri="http://schemas.microsoft.com/office/2006/documentManagement/types"/>
    <ds:schemaRef ds:uri="http://purl.org/dc/terms/"/>
    <ds:schemaRef ds:uri="http://schemas.microsoft.com/office/2006/metadata/properties"/>
    <ds:schemaRef ds:uri="http://schemas.openxmlformats.org/package/2006/metadata/core-properties"/>
    <ds:schemaRef ds:uri="http://schemas.microsoft.com/office/infopath/2007/PartnerControls"/>
    <ds:schemaRef ds:uri="http://purl.org/dc/elements/1.1/"/>
    <ds:schemaRef ds:uri="99df9ab5-1ce3-421d-9050-e75cba0b13d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489</TotalTime>
  <Words>854</Words>
  <Application>Microsoft Office PowerPoint</Application>
  <PresentationFormat>Widescreen</PresentationFormat>
  <Paragraphs>290</Paragraphs>
  <Slides>23</Slides>
  <Notes>16</Notes>
  <HiddenSlides>1</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23</vt:i4>
      </vt:variant>
    </vt:vector>
  </HeadingPairs>
  <TitlesOfParts>
    <vt:vector size="27" baseType="lpstr">
      <vt:lpstr>Arial</vt:lpstr>
      <vt:lpstr>Open Sans</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 Long</dc:creator>
  <cp:lastModifiedBy>Long Lê Văn</cp:lastModifiedBy>
  <cp:revision>2</cp:revision>
  <dcterms:created xsi:type="dcterms:W3CDTF">2022-11-11T06:54:10Z</dcterms:created>
  <dcterms:modified xsi:type="dcterms:W3CDTF">2022-11-11T17:07:53Z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0x01010052FB8EAA87E22448B91691CE379C2E03</vt:lpwstr>
  </property>
</Properties>
</file>